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2" r:id="rId5"/>
  </p:sldMasterIdLst>
  <p:notesMasterIdLst>
    <p:notesMasterId r:id="rId96"/>
  </p:notesMasterIdLst>
  <p:sldIdLst>
    <p:sldId id="256" r:id="rId6"/>
    <p:sldId id="847" r:id="rId7"/>
    <p:sldId id="848" r:id="rId8"/>
    <p:sldId id="824" r:id="rId9"/>
    <p:sldId id="677" r:id="rId10"/>
    <p:sldId id="895" r:id="rId11"/>
    <p:sldId id="889" r:id="rId12"/>
    <p:sldId id="663" r:id="rId13"/>
    <p:sldId id="777" r:id="rId14"/>
    <p:sldId id="658" r:id="rId15"/>
    <p:sldId id="841" r:id="rId16"/>
    <p:sldId id="850" r:id="rId17"/>
    <p:sldId id="851" r:id="rId18"/>
    <p:sldId id="894" r:id="rId19"/>
    <p:sldId id="853" r:id="rId20"/>
    <p:sldId id="858" r:id="rId21"/>
    <p:sldId id="857" r:id="rId22"/>
    <p:sldId id="859" r:id="rId23"/>
    <p:sldId id="855" r:id="rId24"/>
    <p:sldId id="344" r:id="rId25"/>
    <p:sldId id="833" r:id="rId26"/>
    <p:sldId id="843" r:id="rId27"/>
    <p:sldId id="890" r:id="rId28"/>
    <p:sldId id="845" r:id="rId29"/>
    <p:sldId id="896" r:id="rId30"/>
    <p:sldId id="307" r:id="rId31"/>
    <p:sldId id="304" r:id="rId32"/>
    <p:sldId id="887" r:id="rId33"/>
    <p:sldId id="897" r:id="rId34"/>
    <p:sldId id="860" r:id="rId35"/>
    <p:sldId id="898" r:id="rId36"/>
    <p:sldId id="901" r:id="rId37"/>
    <p:sldId id="902" r:id="rId38"/>
    <p:sldId id="888" r:id="rId39"/>
    <p:sldId id="904" r:id="rId40"/>
    <p:sldId id="903" r:id="rId41"/>
    <p:sldId id="905" r:id="rId42"/>
    <p:sldId id="861" r:id="rId43"/>
    <p:sldId id="900" r:id="rId44"/>
    <p:sldId id="884" r:id="rId45"/>
    <p:sldId id="871" r:id="rId46"/>
    <p:sldId id="906" r:id="rId47"/>
    <p:sldId id="877" r:id="rId48"/>
    <p:sldId id="907" r:id="rId49"/>
    <p:sldId id="876" r:id="rId50"/>
    <p:sldId id="908" r:id="rId51"/>
    <p:sldId id="826" r:id="rId52"/>
    <p:sldId id="909" r:id="rId53"/>
    <p:sldId id="878" r:id="rId54"/>
    <p:sldId id="910" r:id="rId55"/>
    <p:sldId id="702" r:id="rId56"/>
    <p:sldId id="703" r:id="rId57"/>
    <p:sldId id="846" r:id="rId58"/>
    <p:sldId id="872" r:id="rId59"/>
    <p:sldId id="911" r:id="rId60"/>
    <p:sldId id="593" r:id="rId61"/>
    <p:sldId id="704" r:id="rId62"/>
    <p:sldId id="842" r:id="rId63"/>
    <p:sldId id="912" r:id="rId64"/>
    <p:sldId id="863" r:id="rId65"/>
    <p:sldId id="913" r:id="rId66"/>
    <p:sldId id="268" r:id="rId67"/>
    <p:sldId id="849" r:id="rId68"/>
    <p:sldId id="914" r:id="rId69"/>
    <p:sldId id="915" r:id="rId70"/>
    <p:sldId id="916" r:id="rId71"/>
    <p:sldId id="874" r:id="rId72"/>
    <p:sldId id="864" r:id="rId73"/>
    <p:sldId id="917" r:id="rId74"/>
    <p:sldId id="870" r:id="rId75"/>
    <p:sldId id="918" r:id="rId76"/>
    <p:sldId id="881" r:id="rId77"/>
    <p:sldId id="919" r:id="rId78"/>
    <p:sldId id="298" r:id="rId79"/>
    <p:sldId id="709" r:id="rId80"/>
    <p:sldId id="862" r:id="rId81"/>
    <p:sldId id="920" r:id="rId82"/>
    <p:sldId id="873" r:id="rId83"/>
    <p:sldId id="840" r:id="rId84"/>
    <p:sldId id="921" r:id="rId85"/>
    <p:sldId id="883" r:id="rId86"/>
    <p:sldId id="922" r:id="rId87"/>
    <p:sldId id="923" r:id="rId88"/>
    <p:sldId id="924" r:id="rId89"/>
    <p:sldId id="891" r:id="rId90"/>
    <p:sldId id="831" r:id="rId91"/>
    <p:sldId id="835" r:id="rId92"/>
    <p:sldId id="892" r:id="rId93"/>
    <p:sldId id="893" r:id="rId94"/>
    <p:sldId id="829" r:id="rId95"/>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7DC8DF"/>
    <a:srgbClr val="326F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9700EA-97E0-4614-993C-E0831C0F285E}" v="200" dt="2021-02-03T18:35:17.525"/>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Stijl, licht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087" autoAdjust="0"/>
    <p:restoredTop sz="77598" autoAdjust="0"/>
  </p:normalViewPr>
  <p:slideViewPr>
    <p:cSldViewPr snapToGrid="0">
      <p:cViewPr varScale="1">
        <p:scale>
          <a:sx n="67" d="100"/>
          <a:sy n="67" d="100"/>
        </p:scale>
        <p:origin x="-864" y="-9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48" d="100"/>
          <a:sy n="48" d="100"/>
        </p:scale>
        <p:origin x="2684" y="4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slide" Target="slides/slide79.xml"/><Relationship Id="rId89" Type="http://schemas.openxmlformats.org/officeDocument/2006/relationships/slide" Target="slides/slide84.xml"/><Relationship Id="rId97"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theme" Target="theme/theme1.xml"/><Relationship Id="rId10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rsten van de Meeberg | Bureauzaaigoed" userId="66af3f60-3cc2-4a5f-86b9-2c1c88d4c5a3" providerId="ADAL" clId="{619700EA-97E0-4614-993C-E0831C0F285E}"/>
    <pc:docChg chg="undo custSel addSld delSld modSld sldOrd">
      <pc:chgData name="Kirsten van de Meeberg | Bureauzaaigoed" userId="66af3f60-3cc2-4a5f-86b9-2c1c88d4c5a3" providerId="ADAL" clId="{619700EA-97E0-4614-993C-E0831C0F285E}" dt="2021-02-03T18:35:20.254" v="12726" actId="1076"/>
      <pc:docMkLst>
        <pc:docMk/>
      </pc:docMkLst>
      <pc:sldChg chg="addSp modSp modNotes modNotesTx">
        <pc:chgData name="Kirsten van de Meeberg | Bureauzaaigoed" userId="66af3f60-3cc2-4a5f-86b9-2c1c88d4c5a3" providerId="ADAL" clId="{619700EA-97E0-4614-993C-E0831C0F285E}" dt="2021-02-01T17:13:16.214" v="3688" actId="1076"/>
        <pc:sldMkLst>
          <pc:docMk/>
          <pc:sldMk cId="460168454" sldId="256"/>
        </pc:sldMkLst>
        <pc:picChg chg="add mod">
          <ac:chgData name="Kirsten van de Meeberg | Bureauzaaigoed" userId="66af3f60-3cc2-4a5f-86b9-2c1c88d4c5a3" providerId="ADAL" clId="{619700EA-97E0-4614-993C-E0831C0F285E}" dt="2021-02-01T17:13:16.214" v="3688" actId="1076"/>
          <ac:picMkLst>
            <pc:docMk/>
            <pc:sldMk cId="460168454" sldId="256"/>
            <ac:picMk id="6" creationId="{12CC67E5-941E-45A8-886A-6EE61535A52D}"/>
          </ac:picMkLst>
        </pc:picChg>
      </pc:sldChg>
      <pc:sldChg chg="add del setBg">
        <pc:chgData name="Kirsten van de Meeberg | Bureauzaaigoed" userId="66af3f60-3cc2-4a5f-86b9-2c1c88d4c5a3" providerId="ADAL" clId="{619700EA-97E0-4614-993C-E0831C0F285E}" dt="2021-02-01T17:23:56.606" v="4030" actId="47"/>
        <pc:sldMkLst>
          <pc:docMk/>
          <pc:sldMk cId="2740114203" sldId="258"/>
        </pc:sldMkLst>
      </pc:sldChg>
      <pc:sldChg chg="modSp mod modNotesTx">
        <pc:chgData name="Kirsten van de Meeberg | Bureauzaaigoed" userId="66af3f60-3cc2-4a5f-86b9-2c1c88d4c5a3" providerId="ADAL" clId="{619700EA-97E0-4614-993C-E0831C0F285E}" dt="2021-02-03T17:16:16.544" v="10537" actId="20577"/>
        <pc:sldMkLst>
          <pc:docMk/>
          <pc:sldMk cId="3310829564" sldId="268"/>
        </pc:sldMkLst>
        <pc:spChg chg="mod">
          <ac:chgData name="Kirsten van de Meeberg | Bureauzaaigoed" userId="66af3f60-3cc2-4a5f-86b9-2c1c88d4c5a3" providerId="ADAL" clId="{619700EA-97E0-4614-993C-E0831C0F285E}" dt="2021-02-01T17:21:08.183" v="3957" actId="14100"/>
          <ac:spMkLst>
            <pc:docMk/>
            <pc:sldMk cId="3310829564" sldId="268"/>
            <ac:spMk id="6" creationId="{15595F2A-8A25-4357-BA8B-2B85DF25034D}"/>
          </ac:spMkLst>
        </pc:spChg>
        <pc:spChg chg="mod">
          <ac:chgData name="Kirsten van de Meeberg | Bureauzaaigoed" userId="66af3f60-3cc2-4a5f-86b9-2c1c88d4c5a3" providerId="ADAL" clId="{619700EA-97E0-4614-993C-E0831C0F285E}" dt="2021-02-01T17:21:32.171" v="3988" actId="1037"/>
          <ac:spMkLst>
            <pc:docMk/>
            <pc:sldMk cId="3310829564" sldId="268"/>
            <ac:spMk id="10" creationId="{9E74BAAB-7A6D-44FA-B4F2-81A6D58801F5}"/>
          </ac:spMkLst>
        </pc:spChg>
        <pc:spChg chg="mod">
          <ac:chgData name="Kirsten van de Meeberg | Bureauzaaigoed" userId="66af3f60-3cc2-4a5f-86b9-2c1c88d4c5a3" providerId="ADAL" clId="{619700EA-97E0-4614-993C-E0831C0F285E}" dt="2021-02-01T17:21:47.572" v="3992" actId="1036"/>
          <ac:spMkLst>
            <pc:docMk/>
            <pc:sldMk cId="3310829564" sldId="268"/>
            <ac:spMk id="13" creationId="{7CC8EC8B-CDF3-4FBD-BC36-6CA4EDACC4E1}"/>
          </ac:spMkLst>
        </pc:spChg>
        <pc:spChg chg="mod">
          <ac:chgData name="Kirsten van de Meeberg | Bureauzaaigoed" userId="66af3f60-3cc2-4a5f-86b9-2c1c88d4c5a3" providerId="ADAL" clId="{619700EA-97E0-4614-993C-E0831C0F285E}" dt="2021-02-01T17:21:52.252" v="3996" actId="1036"/>
          <ac:spMkLst>
            <pc:docMk/>
            <pc:sldMk cId="3310829564" sldId="268"/>
            <ac:spMk id="15" creationId="{AD65E7C1-4AAF-4F02-A61E-A04F6B26AE70}"/>
          </ac:spMkLst>
        </pc:spChg>
        <pc:picChg chg="mod">
          <ac:chgData name="Kirsten van de Meeberg | Bureauzaaigoed" userId="66af3f60-3cc2-4a5f-86b9-2c1c88d4c5a3" providerId="ADAL" clId="{619700EA-97E0-4614-993C-E0831C0F285E}" dt="2021-02-01T17:21:08.183" v="3957" actId="14100"/>
          <ac:picMkLst>
            <pc:docMk/>
            <pc:sldMk cId="3310829564" sldId="268"/>
            <ac:picMk id="5" creationId="{CD9D65F7-F64A-4EC7-8B51-3A96B2DD8FAB}"/>
          </ac:picMkLst>
        </pc:picChg>
        <pc:picChg chg="mod">
          <ac:chgData name="Kirsten van de Meeberg | Bureauzaaigoed" userId="66af3f60-3cc2-4a5f-86b9-2c1c88d4c5a3" providerId="ADAL" clId="{619700EA-97E0-4614-993C-E0831C0F285E}" dt="2021-02-01T17:21:32.171" v="3988" actId="1037"/>
          <ac:picMkLst>
            <pc:docMk/>
            <pc:sldMk cId="3310829564" sldId="268"/>
            <ac:picMk id="8" creationId="{1BFE84D1-9488-40C3-9E0C-4DFAB91B6766}"/>
          </ac:picMkLst>
        </pc:picChg>
        <pc:picChg chg="mod">
          <ac:chgData name="Kirsten van de Meeberg | Bureauzaaigoed" userId="66af3f60-3cc2-4a5f-86b9-2c1c88d4c5a3" providerId="ADAL" clId="{619700EA-97E0-4614-993C-E0831C0F285E}" dt="2021-02-01T17:21:32.171" v="3988" actId="1037"/>
          <ac:picMkLst>
            <pc:docMk/>
            <pc:sldMk cId="3310829564" sldId="268"/>
            <ac:picMk id="11" creationId="{A14BB4C8-4B3F-42CA-A6AF-77D125026115}"/>
          </ac:picMkLst>
        </pc:picChg>
        <pc:picChg chg="mod">
          <ac:chgData name="Kirsten van de Meeberg | Bureauzaaigoed" userId="66af3f60-3cc2-4a5f-86b9-2c1c88d4c5a3" providerId="ADAL" clId="{619700EA-97E0-4614-993C-E0831C0F285E}" dt="2021-02-01T17:21:52.252" v="3996" actId="1036"/>
          <ac:picMkLst>
            <pc:docMk/>
            <pc:sldMk cId="3310829564" sldId="268"/>
            <ac:picMk id="12" creationId="{02F3D3F2-1E50-445D-96DC-E50C0A93B244}"/>
          </ac:picMkLst>
        </pc:picChg>
        <pc:picChg chg="mod">
          <ac:chgData name="Kirsten van de Meeberg | Bureauzaaigoed" userId="66af3f60-3cc2-4a5f-86b9-2c1c88d4c5a3" providerId="ADAL" clId="{619700EA-97E0-4614-993C-E0831C0F285E}" dt="2021-02-01T17:21:47.572" v="3992" actId="1036"/>
          <ac:picMkLst>
            <pc:docMk/>
            <pc:sldMk cId="3310829564" sldId="268"/>
            <ac:picMk id="3074" creationId="{EB858A73-EA5D-4D30-919C-3E83357D66CA}"/>
          </ac:picMkLst>
        </pc:picChg>
      </pc:sldChg>
      <pc:sldChg chg="del">
        <pc:chgData name="Kirsten van de Meeberg | Bureauzaaigoed" userId="66af3f60-3cc2-4a5f-86b9-2c1c88d4c5a3" providerId="ADAL" clId="{619700EA-97E0-4614-993C-E0831C0F285E}" dt="2021-02-01T17:25:55.340" v="4099" actId="47"/>
        <pc:sldMkLst>
          <pc:docMk/>
          <pc:sldMk cId="2770262424" sldId="297"/>
        </pc:sldMkLst>
      </pc:sldChg>
      <pc:sldChg chg="addSp delSp modSp mod modNotesTx">
        <pc:chgData name="Kirsten van de Meeberg | Bureauzaaigoed" userId="66af3f60-3cc2-4a5f-86b9-2c1c88d4c5a3" providerId="ADAL" clId="{619700EA-97E0-4614-993C-E0831C0F285E}" dt="2021-02-03T17:20:28.952" v="11544" actId="20577"/>
        <pc:sldMkLst>
          <pc:docMk/>
          <pc:sldMk cId="3083301889" sldId="298"/>
        </pc:sldMkLst>
        <pc:spChg chg="del">
          <ac:chgData name="Kirsten van de Meeberg | Bureauzaaigoed" userId="66af3f60-3cc2-4a5f-86b9-2c1c88d4c5a3" providerId="ADAL" clId="{619700EA-97E0-4614-993C-E0831C0F285E}" dt="2021-02-01T16:52:12.063" v="3017" actId="478"/>
          <ac:spMkLst>
            <pc:docMk/>
            <pc:sldMk cId="3083301889" sldId="298"/>
            <ac:spMk id="4" creationId="{B6C9869D-89C2-4C59-9217-3CC91D2C5564}"/>
          </ac:spMkLst>
        </pc:spChg>
        <pc:spChg chg="mod">
          <ac:chgData name="Kirsten van de Meeberg | Bureauzaaigoed" userId="66af3f60-3cc2-4a5f-86b9-2c1c88d4c5a3" providerId="ADAL" clId="{619700EA-97E0-4614-993C-E0831C0F285E}" dt="2021-02-01T16:52:29.085" v="3064" actId="20577"/>
          <ac:spMkLst>
            <pc:docMk/>
            <pc:sldMk cId="3083301889" sldId="298"/>
            <ac:spMk id="46082" creationId="{9D03EED9-AC9B-490D-A7A4-0D04C79A9954}"/>
          </ac:spMkLst>
        </pc:spChg>
        <pc:picChg chg="add mod">
          <ac:chgData name="Kirsten van de Meeberg | Bureauzaaigoed" userId="66af3f60-3cc2-4a5f-86b9-2c1c88d4c5a3" providerId="ADAL" clId="{619700EA-97E0-4614-993C-E0831C0F285E}" dt="2021-02-01T17:22:12.095" v="4006"/>
          <ac:picMkLst>
            <pc:docMk/>
            <pc:sldMk cId="3083301889" sldId="298"/>
            <ac:picMk id="8" creationId="{D1A7D561-4FE5-4850-AFBF-44EA82F08369}"/>
          </ac:picMkLst>
        </pc:picChg>
      </pc:sldChg>
      <pc:sldChg chg="del">
        <pc:chgData name="Kirsten van de Meeberg | Bureauzaaigoed" userId="66af3f60-3cc2-4a5f-86b9-2c1c88d4c5a3" providerId="ADAL" clId="{619700EA-97E0-4614-993C-E0831C0F285E}" dt="2021-02-01T17:26:50.987" v="4135" actId="47"/>
        <pc:sldMkLst>
          <pc:docMk/>
          <pc:sldMk cId="2112872560" sldId="299"/>
        </pc:sldMkLst>
      </pc:sldChg>
      <pc:sldChg chg="addSp modSp mod modNotesTx">
        <pc:chgData name="Kirsten van de Meeberg | Bureauzaaigoed" userId="66af3f60-3cc2-4a5f-86b9-2c1c88d4c5a3" providerId="ADAL" clId="{619700EA-97E0-4614-993C-E0831C0F285E}" dt="2021-02-03T17:00:14.621" v="7424" actId="20577"/>
        <pc:sldMkLst>
          <pc:docMk/>
          <pc:sldMk cId="3330180294" sldId="304"/>
        </pc:sldMkLst>
        <pc:graphicFrameChg chg="modGraphic">
          <ac:chgData name="Kirsten van de Meeberg | Bureauzaaigoed" userId="66af3f60-3cc2-4a5f-86b9-2c1c88d4c5a3" providerId="ADAL" clId="{619700EA-97E0-4614-993C-E0831C0F285E}" dt="2021-02-01T17:25:21.193" v="4090"/>
          <ac:graphicFrameMkLst>
            <pc:docMk/>
            <pc:sldMk cId="3330180294" sldId="304"/>
            <ac:graphicFrameMk id="6" creationId="{BAABC2A7-0D7E-4292-9DE4-18134BE8D6DA}"/>
          </ac:graphicFrameMkLst>
        </pc:graphicFrameChg>
        <pc:picChg chg="add mod">
          <ac:chgData name="Kirsten van de Meeberg | Bureauzaaigoed" userId="66af3f60-3cc2-4a5f-86b9-2c1c88d4c5a3" providerId="ADAL" clId="{619700EA-97E0-4614-993C-E0831C0F285E}" dt="2021-02-01T17:18:18.569" v="3817"/>
          <ac:picMkLst>
            <pc:docMk/>
            <pc:sldMk cId="3330180294" sldId="304"/>
            <ac:picMk id="3" creationId="{B9A90198-704B-4AC3-B798-79D3E08C1567}"/>
          </ac:picMkLst>
        </pc:picChg>
      </pc:sldChg>
      <pc:sldChg chg="addSp delSp modSp mod modNotesTx">
        <pc:chgData name="Kirsten van de Meeberg | Bureauzaaigoed" userId="66af3f60-3cc2-4a5f-86b9-2c1c88d4c5a3" providerId="ADAL" clId="{619700EA-97E0-4614-993C-E0831C0F285E}" dt="2021-02-03T16:57:09.845" v="6799" actId="20577"/>
        <pc:sldMkLst>
          <pc:docMk/>
          <pc:sldMk cId="3497133086" sldId="307"/>
        </pc:sldMkLst>
        <pc:picChg chg="add mod">
          <ac:chgData name="Kirsten van de Meeberg | Bureauzaaigoed" userId="66af3f60-3cc2-4a5f-86b9-2c1c88d4c5a3" providerId="ADAL" clId="{619700EA-97E0-4614-993C-E0831C0F285E}" dt="2021-02-01T17:18:16.828" v="3816"/>
          <ac:picMkLst>
            <pc:docMk/>
            <pc:sldMk cId="3497133086" sldId="307"/>
            <ac:picMk id="13" creationId="{22B6CD58-6810-42FC-BAC2-BB88C769F130}"/>
          </ac:picMkLst>
        </pc:picChg>
        <pc:picChg chg="del">
          <ac:chgData name="Kirsten van de Meeberg | Bureauzaaigoed" userId="66af3f60-3cc2-4a5f-86b9-2c1c88d4c5a3" providerId="ADAL" clId="{619700EA-97E0-4614-993C-E0831C0F285E}" dt="2021-02-01T17:18:16.072" v="3815" actId="478"/>
          <ac:picMkLst>
            <pc:docMk/>
            <pc:sldMk cId="3497133086" sldId="307"/>
            <ac:picMk id="15" creationId="{EF113E19-6F65-48E7-B104-6C1C8103C952}"/>
          </ac:picMkLst>
        </pc:picChg>
      </pc:sldChg>
      <pc:sldChg chg="addSp modSp modNotesTx">
        <pc:chgData name="Kirsten van de Meeberg | Bureauzaaigoed" userId="66af3f60-3cc2-4a5f-86b9-2c1c88d4c5a3" providerId="ADAL" clId="{619700EA-97E0-4614-993C-E0831C0F285E}" dt="2021-02-03T16:50:28.387" v="6598" actId="20577"/>
        <pc:sldMkLst>
          <pc:docMk/>
          <pc:sldMk cId="3178657773" sldId="344"/>
        </pc:sldMkLst>
        <pc:picChg chg="add mod">
          <ac:chgData name="Kirsten van de Meeberg | Bureauzaaigoed" userId="66af3f60-3cc2-4a5f-86b9-2c1c88d4c5a3" providerId="ADAL" clId="{619700EA-97E0-4614-993C-E0831C0F285E}" dt="2021-02-01T17:16:11.465" v="3783"/>
          <ac:picMkLst>
            <pc:docMk/>
            <pc:sldMk cId="3178657773" sldId="344"/>
            <ac:picMk id="4" creationId="{17BFEF1D-30BF-4F63-8C18-CD05007FACD1}"/>
          </ac:picMkLst>
        </pc:picChg>
      </pc:sldChg>
      <pc:sldChg chg="addSp modSp del">
        <pc:chgData name="Kirsten van de Meeberg | Bureauzaaigoed" userId="66af3f60-3cc2-4a5f-86b9-2c1c88d4c5a3" providerId="ADAL" clId="{619700EA-97E0-4614-993C-E0831C0F285E}" dt="2021-02-01T17:22:23.445" v="4010" actId="47"/>
        <pc:sldMkLst>
          <pc:docMk/>
          <pc:sldMk cId="2088452453" sldId="577"/>
        </pc:sldMkLst>
        <pc:picChg chg="add mod">
          <ac:chgData name="Kirsten van de Meeberg | Bureauzaaigoed" userId="66af3f60-3cc2-4a5f-86b9-2c1c88d4c5a3" providerId="ADAL" clId="{619700EA-97E0-4614-993C-E0831C0F285E}" dt="2021-02-01T17:22:18.875" v="4009"/>
          <ac:picMkLst>
            <pc:docMk/>
            <pc:sldMk cId="2088452453" sldId="577"/>
            <ac:picMk id="6" creationId="{DBD44217-C163-48C9-AF9B-9F40E2546FC6}"/>
          </ac:picMkLst>
        </pc:picChg>
      </pc:sldChg>
      <pc:sldChg chg="addSp modSp modNotesTx">
        <pc:chgData name="Kirsten van de Meeberg | Bureauzaaigoed" userId="66af3f60-3cc2-4a5f-86b9-2c1c88d4c5a3" providerId="ADAL" clId="{619700EA-97E0-4614-993C-E0831C0F285E}" dt="2021-02-03T17:12:29.597" v="9601" actId="20577"/>
        <pc:sldMkLst>
          <pc:docMk/>
          <pc:sldMk cId="23567991" sldId="593"/>
        </pc:sldMkLst>
        <pc:picChg chg="add mod">
          <ac:chgData name="Kirsten van de Meeberg | Bureauzaaigoed" userId="66af3f60-3cc2-4a5f-86b9-2c1c88d4c5a3" providerId="ADAL" clId="{619700EA-97E0-4614-993C-E0831C0F285E}" dt="2021-02-01T17:20:15.550" v="3877"/>
          <ac:picMkLst>
            <pc:docMk/>
            <pc:sldMk cId="23567991" sldId="593"/>
            <ac:picMk id="5" creationId="{7089A356-1B63-4B53-A14F-CD544F075366}"/>
          </ac:picMkLst>
        </pc:picChg>
      </pc:sldChg>
      <pc:sldChg chg="del">
        <pc:chgData name="Kirsten van de Meeberg | Bureauzaaigoed" userId="66af3f60-3cc2-4a5f-86b9-2c1c88d4c5a3" providerId="ADAL" clId="{619700EA-97E0-4614-993C-E0831C0F285E}" dt="2021-02-01T17:23:39.152" v="4023" actId="47"/>
        <pc:sldMkLst>
          <pc:docMk/>
          <pc:sldMk cId="2186505321" sldId="597"/>
        </pc:sldMkLst>
      </pc:sldChg>
      <pc:sldChg chg="addSp delSp modSp mod modNotes modNotesTx">
        <pc:chgData name="Kirsten van de Meeberg | Bureauzaaigoed" userId="66af3f60-3cc2-4a5f-86b9-2c1c88d4c5a3" providerId="ADAL" clId="{619700EA-97E0-4614-993C-E0831C0F285E}" dt="2021-02-02T16:09:07.768" v="4148" actId="208"/>
        <pc:sldMkLst>
          <pc:docMk/>
          <pc:sldMk cId="2668365527" sldId="658"/>
        </pc:sldMkLst>
        <pc:spChg chg="mod">
          <ac:chgData name="Kirsten van de Meeberg | Bureauzaaigoed" userId="66af3f60-3cc2-4a5f-86b9-2c1c88d4c5a3" providerId="ADAL" clId="{619700EA-97E0-4614-993C-E0831C0F285E}" dt="2021-02-01T16:23:00.396" v="1577" actId="20577"/>
          <ac:spMkLst>
            <pc:docMk/>
            <pc:sldMk cId="2668365527" sldId="658"/>
            <ac:spMk id="6" creationId="{CEC09308-E6FC-4BCD-AA94-ED9F24B65EF7}"/>
          </ac:spMkLst>
        </pc:spChg>
        <pc:spChg chg="mod">
          <ac:chgData name="Kirsten van de Meeberg | Bureauzaaigoed" userId="66af3f60-3cc2-4a5f-86b9-2c1c88d4c5a3" providerId="ADAL" clId="{619700EA-97E0-4614-993C-E0831C0F285E}" dt="2021-02-02T16:09:07.768" v="4148" actId="208"/>
          <ac:spMkLst>
            <pc:docMk/>
            <pc:sldMk cId="2668365527" sldId="658"/>
            <ac:spMk id="29" creationId="{EEF6839A-1AE5-43D8-926F-4E1E7A1FF343}"/>
          </ac:spMkLst>
        </pc:spChg>
        <pc:picChg chg="add mod ord">
          <ac:chgData name="Kirsten van de Meeberg | Bureauzaaigoed" userId="66af3f60-3cc2-4a5f-86b9-2c1c88d4c5a3" providerId="ADAL" clId="{619700EA-97E0-4614-993C-E0831C0F285E}" dt="2021-02-02T16:08:30.603" v="4142" actId="167"/>
          <ac:picMkLst>
            <pc:docMk/>
            <pc:sldMk cId="2668365527" sldId="658"/>
            <ac:picMk id="4" creationId="{E437F0FA-B5DD-45F4-8A88-3CBF9273EF7E}"/>
          </ac:picMkLst>
        </pc:picChg>
        <pc:picChg chg="del">
          <ac:chgData name="Kirsten van de Meeberg | Bureauzaaigoed" userId="66af3f60-3cc2-4a5f-86b9-2c1c88d4c5a3" providerId="ADAL" clId="{619700EA-97E0-4614-993C-E0831C0F285E}" dt="2021-02-02T16:08:16.238" v="4136" actId="478"/>
          <ac:picMkLst>
            <pc:docMk/>
            <pc:sldMk cId="2668365527" sldId="658"/>
            <ac:picMk id="7" creationId="{D64DC693-850D-4701-9544-E7A34524DD73}"/>
          </ac:picMkLst>
        </pc:picChg>
        <pc:picChg chg="add mod">
          <ac:chgData name="Kirsten van de Meeberg | Bureauzaaigoed" userId="66af3f60-3cc2-4a5f-86b9-2c1c88d4c5a3" providerId="ADAL" clId="{619700EA-97E0-4614-993C-E0831C0F285E}" dt="2021-02-01T17:13:49.378" v="3699"/>
          <ac:picMkLst>
            <pc:docMk/>
            <pc:sldMk cId="2668365527" sldId="658"/>
            <ac:picMk id="8" creationId="{F901A456-1EAF-4861-8A69-4C2C1EA9B678}"/>
          </ac:picMkLst>
        </pc:picChg>
      </pc:sldChg>
      <pc:sldChg chg="addSp modSp">
        <pc:chgData name="Kirsten van de Meeberg | Bureauzaaigoed" userId="66af3f60-3cc2-4a5f-86b9-2c1c88d4c5a3" providerId="ADAL" clId="{619700EA-97E0-4614-993C-E0831C0F285E}" dt="2021-02-01T17:13:46.382" v="3697"/>
        <pc:sldMkLst>
          <pc:docMk/>
          <pc:sldMk cId="3176093451" sldId="663"/>
        </pc:sldMkLst>
        <pc:picChg chg="add mod">
          <ac:chgData name="Kirsten van de Meeberg | Bureauzaaigoed" userId="66af3f60-3cc2-4a5f-86b9-2c1c88d4c5a3" providerId="ADAL" clId="{619700EA-97E0-4614-993C-E0831C0F285E}" dt="2021-02-01T17:13:46.382" v="3697"/>
          <ac:picMkLst>
            <pc:docMk/>
            <pc:sldMk cId="3176093451" sldId="663"/>
            <ac:picMk id="4" creationId="{30734E02-D551-47E5-8F40-A99B9115E95D}"/>
          </ac:picMkLst>
        </pc:picChg>
      </pc:sldChg>
      <pc:sldChg chg="addSp modSp">
        <pc:chgData name="Kirsten van de Meeberg | Bureauzaaigoed" userId="66af3f60-3cc2-4a5f-86b9-2c1c88d4c5a3" providerId="ADAL" clId="{619700EA-97E0-4614-993C-E0831C0F285E}" dt="2021-02-01T17:13:44.098" v="3696"/>
        <pc:sldMkLst>
          <pc:docMk/>
          <pc:sldMk cId="2913680137" sldId="677"/>
        </pc:sldMkLst>
        <pc:picChg chg="add mod">
          <ac:chgData name="Kirsten van de Meeberg | Bureauzaaigoed" userId="66af3f60-3cc2-4a5f-86b9-2c1c88d4c5a3" providerId="ADAL" clId="{619700EA-97E0-4614-993C-E0831C0F285E}" dt="2021-02-01T17:13:44.098" v="3696"/>
          <ac:picMkLst>
            <pc:docMk/>
            <pc:sldMk cId="2913680137" sldId="677"/>
            <ac:picMk id="4" creationId="{2CA4205A-5A17-4765-9F69-4DDC76091DAA}"/>
          </ac:picMkLst>
        </pc:picChg>
      </pc:sldChg>
      <pc:sldChg chg="del">
        <pc:chgData name="Kirsten van de Meeberg | Bureauzaaigoed" userId="66af3f60-3cc2-4a5f-86b9-2c1c88d4c5a3" providerId="ADAL" clId="{619700EA-97E0-4614-993C-E0831C0F285E}" dt="2021-02-01T17:24:31.398" v="4086" actId="47"/>
        <pc:sldMkLst>
          <pc:docMk/>
          <pc:sldMk cId="3741284709" sldId="679"/>
        </pc:sldMkLst>
      </pc:sldChg>
      <pc:sldChg chg="del">
        <pc:chgData name="Kirsten van de Meeberg | Bureauzaaigoed" userId="66af3f60-3cc2-4a5f-86b9-2c1c88d4c5a3" providerId="ADAL" clId="{619700EA-97E0-4614-993C-E0831C0F285E}" dt="2021-02-01T16:45:16.303" v="2821" actId="47"/>
        <pc:sldMkLst>
          <pc:docMk/>
          <pc:sldMk cId="3870239732" sldId="700"/>
        </pc:sldMkLst>
      </pc:sldChg>
      <pc:sldChg chg="modNotesTx">
        <pc:chgData name="Kirsten van de Meeberg | Bureauzaaigoed" userId="66af3f60-3cc2-4a5f-86b9-2c1c88d4c5a3" providerId="ADAL" clId="{619700EA-97E0-4614-993C-E0831C0F285E}" dt="2021-02-03T17:09:32.326" v="9088" actId="20577"/>
        <pc:sldMkLst>
          <pc:docMk/>
          <pc:sldMk cId="3382922979" sldId="702"/>
        </pc:sldMkLst>
      </pc:sldChg>
      <pc:sldChg chg="addSp modSp modNotesTx">
        <pc:chgData name="Kirsten van de Meeberg | Bureauzaaigoed" userId="66af3f60-3cc2-4a5f-86b9-2c1c88d4c5a3" providerId="ADAL" clId="{619700EA-97E0-4614-993C-E0831C0F285E}" dt="2021-02-03T17:09:46.572" v="9101" actId="20577"/>
        <pc:sldMkLst>
          <pc:docMk/>
          <pc:sldMk cId="2960992859" sldId="703"/>
        </pc:sldMkLst>
        <pc:picChg chg="add mod">
          <ac:chgData name="Kirsten van de Meeberg | Bureauzaaigoed" userId="66af3f60-3cc2-4a5f-86b9-2c1c88d4c5a3" providerId="ADAL" clId="{619700EA-97E0-4614-993C-E0831C0F285E}" dt="2021-02-01T17:19:47.768" v="3872"/>
          <ac:picMkLst>
            <pc:docMk/>
            <pc:sldMk cId="2960992859" sldId="703"/>
            <ac:picMk id="11" creationId="{502B4934-6C5C-468C-95E4-F442A5D51785}"/>
          </ac:picMkLst>
        </pc:picChg>
      </pc:sldChg>
      <pc:sldChg chg="addSp modSp mod">
        <pc:chgData name="Kirsten van de Meeberg | Bureauzaaigoed" userId="66af3f60-3cc2-4a5f-86b9-2c1c88d4c5a3" providerId="ADAL" clId="{619700EA-97E0-4614-993C-E0831C0F285E}" dt="2021-02-01T17:20:19.684" v="3878"/>
        <pc:sldMkLst>
          <pc:docMk/>
          <pc:sldMk cId="3785051659" sldId="704"/>
        </pc:sldMkLst>
        <pc:spChg chg="mod">
          <ac:chgData name="Kirsten van de Meeberg | Bureauzaaigoed" userId="66af3f60-3cc2-4a5f-86b9-2c1c88d4c5a3" providerId="ADAL" clId="{619700EA-97E0-4614-993C-E0831C0F285E}" dt="2021-02-01T16:45:35.241" v="2836" actId="20577"/>
          <ac:spMkLst>
            <pc:docMk/>
            <pc:sldMk cId="3785051659" sldId="704"/>
            <ac:spMk id="3" creationId="{A5441A2F-2789-4DF2-BAED-E159D8F58C70}"/>
          </ac:spMkLst>
        </pc:spChg>
        <pc:picChg chg="add mod">
          <ac:chgData name="Kirsten van de Meeberg | Bureauzaaigoed" userId="66af3f60-3cc2-4a5f-86b9-2c1c88d4c5a3" providerId="ADAL" clId="{619700EA-97E0-4614-993C-E0831C0F285E}" dt="2021-02-01T17:20:19.684" v="3878"/>
          <ac:picMkLst>
            <pc:docMk/>
            <pc:sldMk cId="3785051659" sldId="704"/>
            <ac:picMk id="4" creationId="{46FCF014-5F31-4622-B5E0-9187451317E5}"/>
          </ac:picMkLst>
        </pc:picChg>
      </pc:sldChg>
      <pc:sldChg chg="addSp modSp add mod modNotesTx">
        <pc:chgData name="Kirsten van de Meeberg | Bureauzaaigoed" userId="66af3f60-3cc2-4a5f-86b9-2c1c88d4c5a3" providerId="ADAL" clId="{619700EA-97E0-4614-993C-E0831C0F285E}" dt="2021-02-03T17:22:39.093" v="11875" actId="20577"/>
        <pc:sldMkLst>
          <pc:docMk/>
          <pc:sldMk cId="3008391568" sldId="709"/>
        </pc:sldMkLst>
        <pc:spChg chg="mod">
          <ac:chgData name="Kirsten van de Meeberg | Bureauzaaigoed" userId="66af3f60-3cc2-4a5f-86b9-2c1c88d4c5a3" providerId="ADAL" clId="{619700EA-97E0-4614-993C-E0831C0F285E}" dt="2021-02-01T16:51:29.080" v="2953" actId="20577"/>
          <ac:spMkLst>
            <pc:docMk/>
            <pc:sldMk cId="3008391568" sldId="709"/>
            <ac:spMk id="2" creationId="{AA732C43-8734-49EA-81FB-84CFF666D5F8}"/>
          </ac:spMkLst>
        </pc:spChg>
        <pc:spChg chg="mod">
          <ac:chgData name="Kirsten van de Meeberg | Bureauzaaigoed" userId="66af3f60-3cc2-4a5f-86b9-2c1c88d4c5a3" providerId="ADAL" clId="{619700EA-97E0-4614-993C-E0831C0F285E}" dt="2021-02-03T17:21:26.126" v="11652" actId="1035"/>
          <ac:spMkLst>
            <pc:docMk/>
            <pc:sldMk cId="3008391568" sldId="709"/>
            <ac:spMk id="3" creationId="{680D09E9-91B6-4EAE-89E6-7CEB8154702B}"/>
          </ac:spMkLst>
        </pc:spChg>
        <pc:spChg chg="mod">
          <ac:chgData name="Kirsten van de Meeberg | Bureauzaaigoed" userId="66af3f60-3cc2-4a5f-86b9-2c1c88d4c5a3" providerId="ADAL" clId="{619700EA-97E0-4614-993C-E0831C0F285E}" dt="2021-02-03T17:21:26.126" v="11652" actId="1035"/>
          <ac:spMkLst>
            <pc:docMk/>
            <pc:sldMk cId="3008391568" sldId="709"/>
            <ac:spMk id="5" creationId="{F9B67A7C-5646-458D-9FD0-BE036A1524EC}"/>
          </ac:spMkLst>
        </pc:spChg>
        <pc:spChg chg="mod">
          <ac:chgData name="Kirsten van de Meeberg | Bureauzaaigoed" userId="66af3f60-3cc2-4a5f-86b9-2c1c88d4c5a3" providerId="ADAL" clId="{619700EA-97E0-4614-993C-E0831C0F285E}" dt="2021-02-03T17:21:26.126" v="11652" actId="1035"/>
          <ac:spMkLst>
            <pc:docMk/>
            <pc:sldMk cId="3008391568" sldId="709"/>
            <ac:spMk id="6" creationId="{E4813E20-A879-4DE1-A98D-49450CE6728E}"/>
          </ac:spMkLst>
        </pc:spChg>
        <pc:spChg chg="mod">
          <ac:chgData name="Kirsten van de Meeberg | Bureauzaaigoed" userId="66af3f60-3cc2-4a5f-86b9-2c1c88d4c5a3" providerId="ADAL" clId="{619700EA-97E0-4614-993C-E0831C0F285E}" dt="2021-02-03T17:21:26.126" v="11652" actId="1035"/>
          <ac:spMkLst>
            <pc:docMk/>
            <pc:sldMk cId="3008391568" sldId="709"/>
            <ac:spMk id="7" creationId="{019EB271-F901-4B4E-92C7-A025ABAE2A21}"/>
          </ac:spMkLst>
        </pc:spChg>
        <pc:picChg chg="add mod">
          <ac:chgData name="Kirsten van de Meeberg | Bureauzaaigoed" userId="66af3f60-3cc2-4a5f-86b9-2c1c88d4c5a3" providerId="ADAL" clId="{619700EA-97E0-4614-993C-E0831C0F285E}" dt="2021-02-01T17:22:14.173" v="4007"/>
          <ac:picMkLst>
            <pc:docMk/>
            <pc:sldMk cId="3008391568" sldId="709"/>
            <ac:picMk id="8" creationId="{CCCAFB96-CCF2-4763-9372-04D26E9EF9C1}"/>
          </ac:picMkLst>
        </pc:picChg>
      </pc:sldChg>
      <pc:sldChg chg="addSp modSp modNotes modNotesTx">
        <pc:chgData name="Kirsten van de Meeberg | Bureauzaaigoed" userId="66af3f60-3cc2-4a5f-86b9-2c1c88d4c5a3" providerId="ADAL" clId="{619700EA-97E0-4614-993C-E0831C0F285E}" dt="2021-02-01T17:13:47.909" v="3698"/>
        <pc:sldMkLst>
          <pc:docMk/>
          <pc:sldMk cId="2651695682" sldId="777"/>
        </pc:sldMkLst>
        <pc:picChg chg="add mod">
          <ac:chgData name="Kirsten van de Meeberg | Bureauzaaigoed" userId="66af3f60-3cc2-4a5f-86b9-2c1c88d4c5a3" providerId="ADAL" clId="{619700EA-97E0-4614-993C-E0831C0F285E}" dt="2021-02-01T17:13:47.909" v="3698"/>
          <ac:picMkLst>
            <pc:docMk/>
            <pc:sldMk cId="2651695682" sldId="777"/>
            <ac:picMk id="13" creationId="{848C6E42-A78D-4F80-8851-D96A6CBD4796}"/>
          </ac:picMkLst>
        </pc:picChg>
      </pc:sldChg>
      <pc:sldChg chg="addSp modSp modNotes">
        <pc:chgData name="Kirsten van de Meeberg | Bureauzaaigoed" userId="66af3f60-3cc2-4a5f-86b9-2c1c88d4c5a3" providerId="ADAL" clId="{619700EA-97E0-4614-993C-E0831C0F285E}" dt="2021-02-01T17:13:42.160" v="3695"/>
        <pc:sldMkLst>
          <pc:docMk/>
          <pc:sldMk cId="1292364316" sldId="824"/>
        </pc:sldMkLst>
        <pc:picChg chg="add mod">
          <ac:chgData name="Kirsten van de Meeberg | Bureauzaaigoed" userId="66af3f60-3cc2-4a5f-86b9-2c1c88d4c5a3" providerId="ADAL" clId="{619700EA-97E0-4614-993C-E0831C0F285E}" dt="2021-02-01T17:13:42.160" v="3695"/>
          <ac:picMkLst>
            <pc:docMk/>
            <pc:sldMk cId="1292364316" sldId="824"/>
            <ac:picMk id="8" creationId="{7F5FD3D6-7ACE-4ED6-8E04-E78FFDFF1CA1}"/>
          </ac:picMkLst>
        </pc:picChg>
      </pc:sldChg>
      <pc:sldChg chg="addSp delSp modSp mod modNotesTx">
        <pc:chgData name="Kirsten van de Meeberg | Bureauzaaigoed" userId="66af3f60-3cc2-4a5f-86b9-2c1c88d4c5a3" providerId="ADAL" clId="{619700EA-97E0-4614-993C-E0831C0F285E}" dt="2021-02-03T17:07:55.891" v="8747" actId="20577"/>
        <pc:sldMkLst>
          <pc:docMk/>
          <pc:sldMk cId="3186712614" sldId="826"/>
        </pc:sldMkLst>
        <pc:spChg chg="mod">
          <ac:chgData name="Kirsten van de Meeberg | Bureauzaaigoed" userId="66af3f60-3cc2-4a5f-86b9-2c1c88d4c5a3" providerId="ADAL" clId="{619700EA-97E0-4614-993C-E0831C0F285E}" dt="2021-02-02T16:39:24.472" v="4169" actId="6549"/>
          <ac:spMkLst>
            <pc:docMk/>
            <pc:sldMk cId="3186712614" sldId="826"/>
            <ac:spMk id="3" creationId="{306782BF-1DE7-4FC0-A157-00F2985EEB9F}"/>
          </ac:spMkLst>
        </pc:spChg>
        <pc:picChg chg="del mod">
          <ac:chgData name="Kirsten van de Meeberg | Bureauzaaigoed" userId="66af3f60-3cc2-4a5f-86b9-2c1c88d4c5a3" providerId="ADAL" clId="{619700EA-97E0-4614-993C-E0831C0F285E}" dt="2021-02-02T16:35:36.379" v="4165" actId="478"/>
          <ac:picMkLst>
            <pc:docMk/>
            <pc:sldMk cId="3186712614" sldId="826"/>
            <ac:picMk id="4" creationId="{87C290AA-7313-4BB6-9863-BB8E53E2FFDD}"/>
          </ac:picMkLst>
        </pc:picChg>
        <pc:picChg chg="add mod">
          <ac:chgData name="Kirsten van de Meeberg | Bureauzaaigoed" userId="66af3f60-3cc2-4a5f-86b9-2c1c88d4c5a3" providerId="ADAL" clId="{619700EA-97E0-4614-993C-E0831C0F285E}" dt="2021-02-01T17:19:31.223" v="3857"/>
          <ac:picMkLst>
            <pc:docMk/>
            <pc:sldMk cId="3186712614" sldId="826"/>
            <ac:picMk id="5" creationId="{84DD8506-F39C-4177-AFC2-3D076CCAAF5A}"/>
          </ac:picMkLst>
        </pc:picChg>
        <pc:picChg chg="add mod">
          <ac:chgData name="Kirsten van de Meeberg | Bureauzaaigoed" userId="66af3f60-3cc2-4a5f-86b9-2c1c88d4c5a3" providerId="ADAL" clId="{619700EA-97E0-4614-993C-E0831C0F285E}" dt="2021-02-02T16:35:39.661" v="4167" actId="1076"/>
          <ac:picMkLst>
            <pc:docMk/>
            <pc:sldMk cId="3186712614" sldId="826"/>
            <ac:picMk id="6" creationId="{2C1A13D5-6949-4AD6-81D8-2525BAB61626}"/>
          </ac:picMkLst>
        </pc:picChg>
      </pc:sldChg>
      <pc:sldChg chg="addSp delSp modSp del">
        <pc:chgData name="Kirsten van de Meeberg | Bureauzaaigoed" userId="66af3f60-3cc2-4a5f-86b9-2c1c88d4c5a3" providerId="ADAL" clId="{619700EA-97E0-4614-993C-E0831C0F285E}" dt="2021-02-01T17:26:14.095" v="4106" actId="47"/>
        <pc:sldMkLst>
          <pc:docMk/>
          <pc:sldMk cId="510635282" sldId="828"/>
        </pc:sldMkLst>
        <pc:picChg chg="add del mod">
          <ac:chgData name="Kirsten van de Meeberg | Bureauzaaigoed" userId="66af3f60-3cc2-4a5f-86b9-2c1c88d4c5a3" providerId="ADAL" clId="{619700EA-97E0-4614-993C-E0831C0F285E}" dt="2021-02-01T17:22:41.113" v="4018" actId="478"/>
          <ac:picMkLst>
            <pc:docMk/>
            <pc:sldMk cId="510635282" sldId="828"/>
            <ac:picMk id="3" creationId="{923A92E6-DBBB-459C-9344-D5947FF4CF6E}"/>
          </ac:picMkLst>
        </pc:picChg>
      </pc:sldChg>
      <pc:sldChg chg="addSp modSp">
        <pc:chgData name="Kirsten van de Meeberg | Bureauzaaigoed" userId="66af3f60-3cc2-4a5f-86b9-2c1c88d4c5a3" providerId="ADAL" clId="{619700EA-97E0-4614-993C-E0831C0F285E}" dt="2021-02-01T17:22:43.167" v="4019"/>
        <pc:sldMkLst>
          <pc:docMk/>
          <pc:sldMk cId="970123438" sldId="829"/>
        </pc:sldMkLst>
        <pc:picChg chg="add mod">
          <ac:chgData name="Kirsten van de Meeberg | Bureauzaaigoed" userId="66af3f60-3cc2-4a5f-86b9-2c1c88d4c5a3" providerId="ADAL" clId="{619700EA-97E0-4614-993C-E0831C0F285E}" dt="2021-02-01T17:22:43.167" v="4019"/>
          <ac:picMkLst>
            <pc:docMk/>
            <pc:sldMk cId="970123438" sldId="829"/>
            <ac:picMk id="4" creationId="{36F69C8B-48AD-44AD-9EC9-9322D8DE1025}"/>
          </ac:picMkLst>
        </pc:picChg>
      </pc:sldChg>
      <pc:sldChg chg="addSp modSp">
        <pc:chgData name="Kirsten van de Meeberg | Bureauzaaigoed" userId="66af3f60-3cc2-4a5f-86b9-2c1c88d4c5a3" providerId="ADAL" clId="{619700EA-97E0-4614-993C-E0831C0F285E}" dt="2021-02-01T17:22:36.149" v="4015"/>
        <pc:sldMkLst>
          <pc:docMk/>
          <pc:sldMk cId="1864705796" sldId="831"/>
        </pc:sldMkLst>
        <pc:picChg chg="add mod">
          <ac:chgData name="Kirsten van de Meeberg | Bureauzaaigoed" userId="66af3f60-3cc2-4a5f-86b9-2c1c88d4c5a3" providerId="ADAL" clId="{619700EA-97E0-4614-993C-E0831C0F285E}" dt="2021-02-01T17:22:36.149" v="4015"/>
          <ac:picMkLst>
            <pc:docMk/>
            <pc:sldMk cId="1864705796" sldId="831"/>
            <ac:picMk id="39" creationId="{BB2274D2-4470-4F5B-A177-10999001071E}"/>
          </ac:picMkLst>
        </pc:picChg>
      </pc:sldChg>
      <pc:sldChg chg="addSp modSp">
        <pc:chgData name="Kirsten van de Meeberg | Bureauzaaigoed" userId="66af3f60-3cc2-4a5f-86b9-2c1c88d4c5a3" providerId="ADAL" clId="{619700EA-97E0-4614-993C-E0831C0F285E}" dt="2021-02-01T17:16:13.188" v="3784"/>
        <pc:sldMkLst>
          <pc:docMk/>
          <pc:sldMk cId="1065674661" sldId="833"/>
        </pc:sldMkLst>
        <pc:picChg chg="add mod">
          <ac:chgData name="Kirsten van de Meeberg | Bureauzaaigoed" userId="66af3f60-3cc2-4a5f-86b9-2c1c88d4c5a3" providerId="ADAL" clId="{619700EA-97E0-4614-993C-E0831C0F285E}" dt="2021-02-01T17:16:13.188" v="3784"/>
          <ac:picMkLst>
            <pc:docMk/>
            <pc:sldMk cId="1065674661" sldId="833"/>
            <ac:picMk id="39" creationId="{0098D0EF-3C2A-4D57-8909-FEEA192902AB}"/>
          </ac:picMkLst>
        </pc:picChg>
      </pc:sldChg>
      <pc:sldChg chg="del">
        <pc:chgData name="Kirsten van de Meeberg | Bureauzaaigoed" userId="66af3f60-3cc2-4a5f-86b9-2c1c88d4c5a3" providerId="ADAL" clId="{619700EA-97E0-4614-993C-E0831C0F285E}" dt="2021-02-01T17:26:38.105" v="4115" actId="47"/>
        <pc:sldMkLst>
          <pc:docMk/>
          <pc:sldMk cId="3112745720" sldId="834"/>
        </pc:sldMkLst>
      </pc:sldChg>
      <pc:sldChg chg="addSp modSp mod modNotes">
        <pc:chgData name="Kirsten van de Meeberg | Bureauzaaigoed" userId="66af3f60-3cc2-4a5f-86b9-2c1c88d4c5a3" providerId="ADAL" clId="{619700EA-97E0-4614-993C-E0831C0F285E}" dt="2021-02-03T17:24:52.327" v="12229" actId="20577"/>
        <pc:sldMkLst>
          <pc:docMk/>
          <pc:sldMk cId="1113101303" sldId="835"/>
        </pc:sldMkLst>
        <pc:spChg chg="mod">
          <ac:chgData name="Kirsten van de Meeberg | Bureauzaaigoed" userId="66af3f60-3cc2-4a5f-86b9-2c1c88d4c5a3" providerId="ADAL" clId="{619700EA-97E0-4614-993C-E0831C0F285E}" dt="2021-02-03T17:24:52.327" v="12229" actId="20577"/>
          <ac:spMkLst>
            <pc:docMk/>
            <pc:sldMk cId="1113101303" sldId="835"/>
            <ac:spMk id="3" creationId="{0470DE24-C980-4BE8-832A-2CE5270B3C18}"/>
          </ac:spMkLst>
        </pc:spChg>
        <pc:picChg chg="add mod">
          <ac:chgData name="Kirsten van de Meeberg | Bureauzaaigoed" userId="66af3f60-3cc2-4a5f-86b9-2c1c88d4c5a3" providerId="ADAL" clId="{619700EA-97E0-4614-993C-E0831C0F285E}" dt="2021-02-01T17:22:37.359" v="4016"/>
          <ac:picMkLst>
            <pc:docMk/>
            <pc:sldMk cId="1113101303" sldId="835"/>
            <ac:picMk id="4" creationId="{B63C09F3-44EF-45D3-9F57-C3E350954736}"/>
          </ac:picMkLst>
        </pc:picChg>
      </pc:sldChg>
      <pc:sldChg chg="addSp modSp modNotesTx">
        <pc:chgData name="Kirsten van de Meeberg | Bureauzaaigoed" userId="66af3f60-3cc2-4a5f-86b9-2c1c88d4c5a3" providerId="ADAL" clId="{619700EA-97E0-4614-993C-E0831C0F285E}" dt="2021-02-03T17:23:50.108" v="12088" actId="20577"/>
        <pc:sldMkLst>
          <pc:docMk/>
          <pc:sldMk cId="3921920018" sldId="840"/>
        </pc:sldMkLst>
        <pc:picChg chg="add mod">
          <ac:chgData name="Kirsten van de Meeberg | Bureauzaaigoed" userId="66af3f60-3cc2-4a5f-86b9-2c1c88d4c5a3" providerId="ADAL" clId="{619700EA-97E0-4614-993C-E0831C0F285E}" dt="2021-02-01T17:22:31.258" v="4013"/>
          <ac:picMkLst>
            <pc:docMk/>
            <pc:sldMk cId="3921920018" sldId="840"/>
            <ac:picMk id="4" creationId="{568AA7D4-E0EF-4D07-91BA-D671FC4C95FC}"/>
          </ac:picMkLst>
        </pc:picChg>
      </pc:sldChg>
      <pc:sldChg chg="addSp delSp modSp mod modNotesTx">
        <pc:chgData name="Kirsten van de Meeberg | Bureauzaaigoed" userId="66af3f60-3cc2-4a5f-86b9-2c1c88d4c5a3" providerId="ADAL" clId="{619700EA-97E0-4614-993C-E0831C0F285E}" dt="2021-02-03T16:43:53.187" v="5541" actId="20577"/>
        <pc:sldMkLst>
          <pc:docMk/>
          <pc:sldMk cId="972918332" sldId="841"/>
        </pc:sldMkLst>
        <pc:picChg chg="del">
          <ac:chgData name="Kirsten van de Meeberg | Bureauzaaigoed" userId="66af3f60-3cc2-4a5f-86b9-2c1c88d4c5a3" providerId="ADAL" clId="{619700EA-97E0-4614-993C-E0831C0F285E}" dt="2021-02-02T16:10:03.770" v="4149" actId="478"/>
          <ac:picMkLst>
            <pc:docMk/>
            <pc:sldMk cId="972918332" sldId="841"/>
            <ac:picMk id="5" creationId="{274C1B67-645A-46FA-B152-A831E2656EE9}"/>
          </ac:picMkLst>
        </pc:picChg>
        <pc:picChg chg="add mod ord modCrop">
          <ac:chgData name="Kirsten van de Meeberg | Bureauzaaigoed" userId="66af3f60-3cc2-4a5f-86b9-2c1c88d4c5a3" providerId="ADAL" clId="{619700EA-97E0-4614-993C-E0831C0F285E}" dt="2021-02-02T16:10:44.376" v="4159" actId="167"/>
          <ac:picMkLst>
            <pc:docMk/>
            <pc:sldMk cId="972918332" sldId="841"/>
            <ac:picMk id="6" creationId="{2A7FD221-BABB-4BDD-8EC8-C207E554AF8D}"/>
          </ac:picMkLst>
        </pc:picChg>
        <pc:picChg chg="add mod">
          <ac:chgData name="Kirsten van de Meeberg | Bureauzaaigoed" userId="66af3f60-3cc2-4a5f-86b9-2c1c88d4c5a3" providerId="ADAL" clId="{619700EA-97E0-4614-993C-E0831C0F285E}" dt="2021-02-01T17:13:55.462" v="3700"/>
          <ac:picMkLst>
            <pc:docMk/>
            <pc:sldMk cId="972918332" sldId="841"/>
            <ac:picMk id="10" creationId="{95D6DCF9-F7DC-4748-B382-626CD7A321D8}"/>
          </ac:picMkLst>
        </pc:picChg>
      </pc:sldChg>
      <pc:sldChg chg="addSp modSp modNotesTx">
        <pc:chgData name="Kirsten van de Meeberg | Bureauzaaigoed" userId="66af3f60-3cc2-4a5f-86b9-2c1c88d4c5a3" providerId="ADAL" clId="{619700EA-97E0-4614-993C-E0831C0F285E}" dt="2021-02-03T17:14:52.105" v="10136" actId="20577"/>
        <pc:sldMkLst>
          <pc:docMk/>
          <pc:sldMk cId="1055149113" sldId="842"/>
        </pc:sldMkLst>
        <pc:grpChg chg="add mod">
          <ac:chgData name="Kirsten van de Meeberg | Bureauzaaigoed" userId="66af3f60-3cc2-4a5f-86b9-2c1c88d4c5a3" providerId="ADAL" clId="{619700EA-97E0-4614-993C-E0831C0F285E}" dt="2021-02-02T16:41:57.309" v="4175" actId="164"/>
          <ac:grpSpMkLst>
            <pc:docMk/>
            <pc:sldMk cId="1055149113" sldId="842"/>
            <ac:grpSpMk id="7" creationId="{09C5EFC2-C280-4776-9D84-0F964A713EBB}"/>
          </ac:grpSpMkLst>
        </pc:grpChg>
        <pc:picChg chg="mod">
          <ac:chgData name="Kirsten van de Meeberg | Bureauzaaigoed" userId="66af3f60-3cc2-4a5f-86b9-2c1c88d4c5a3" providerId="ADAL" clId="{619700EA-97E0-4614-993C-E0831C0F285E}" dt="2021-02-02T16:41:57.309" v="4175" actId="164"/>
          <ac:picMkLst>
            <pc:docMk/>
            <pc:sldMk cId="1055149113" sldId="842"/>
            <ac:picMk id="4" creationId="{854AD8F5-886A-4FFA-AF15-CD955AFBB64C}"/>
          </ac:picMkLst>
        </pc:picChg>
        <pc:picChg chg="mod">
          <ac:chgData name="Kirsten van de Meeberg | Bureauzaaigoed" userId="66af3f60-3cc2-4a5f-86b9-2c1c88d4c5a3" providerId="ADAL" clId="{619700EA-97E0-4614-993C-E0831C0F285E}" dt="2021-02-02T16:41:57.309" v="4175" actId="164"/>
          <ac:picMkLst>
            <pc:docMk/>
            <pc:sldMk cId="1055149113" sldId="842"/>
            <ac:picMk id="5" creationId="{30128F39-59CB-4CF4-9751-A5643423D36A}"/>
          </ac:picMkLst>
        </pc:picChg>
        <pc:picChg chg="add mod">
          <ac:chgData name="Kirsten van de Meeberg | Bureauzaaigoed" userId="66af3f60-3cc2-4a5f-86b9-2c1c88d4c5a3" providerId="ADAL" clId="{619700EA-97E0-4614-993C-E0831C0F285E}" dt="2021-02-01T17:20:21.643" v="3879"/>
          <ac:picMkLst>
            <pc:docMk/>
            <pc:sldMk cId="1055149113" sldId="842"/>
            <ac:picMk id="6" creationId="{ED12A7D6-ABE8-4A60-BB88-3B780247D0E0}"/>
          </ac:picMkLst>
        </pc:picChg>
      </pc:sldChg>
      <pc:sldChg chg="addSp modSp mod">
        <pc:chgData name="Kirsten van de Meeberg | Bureauzaaigoed" userId="66af3f60-3cc2-4a5f-86b9-2c1c88d4c5a3" providerId="ADAL" clId="{619700EA-97E0-4614-993C-E0831C0F285E}" dt="2021-02-01T17:18:01.766" v="3813" actId="18131"/>
        <pc:sldMkLst>
          <pc:docMk/>
          <pc:sldMk cId="3173693519" sldId="843"/>
        </pc:sldMkLst>
        <pc:spChg chg="mod">
          <ac:chgData name="Kirsten van de Meeberg | Bureauzaaigoed" userId="66af3f60-3cc2-4a5f-86b9-2c1c88d4c5a3" providerId="ADAL" clId="{619700EA-97E0-4614-993C-E0831C0F285E}" dt="2021-02-01T16:29:55.186" v="1750" actId="207"/>
          <ac:spMkLst>
            <pc:docMk/>
            <pc:sldMk cId="3173693519" sldId="843"/>
            <ac:spMk id="3" creationId="{00000000-0000-0000-0000-000000000000}"/>
          </ac:spMkLst>
        </pc:spChg>
        <pc:picChg chg="mod modCrop">
          <ac:chgData name="Kirsten van de Meeberg | Bureauzaaigoed" userId="66af3f60-3cc2-4a5f-86b9-2c1c88d4c5a3" providerId="ADAL" clId="{619700EA-97E0-4614-993C-E0831C0F285E}" dt="2021-02-01T17:18:01.766" v="3813" actId="18131"/>
          <ac:picMkLst>
            <pc:docMk/>
            <pc:sldMk cId="3173693519" sldId="843"/>
            <ac:picMk id="5" creationId="{FC0CB3C6-9A4B-4551-8A2A-62C8A288FD36}"/>
          </ac:picMkLst>
        </pc:picChg>
        <pc:picChg chg="add mod">
          <ac:chgData name="Kirsten van de Meeberg | Bureauzaaigoed" userId="66af3f60-3cc2-4a5f-86b9-2c1c88d4c5a3" providerId="ADAL" clId="{619700EA-97E0-4614-993C-E0831C0F285E}" dt="2021-02-01T17:16:15.734" v="3785"/>
          <ac:picMkLst>
            <pc:docMk/>
            <pc:sldMk cId="3173693519" sldId="843"/>
            <ac:picMk id="6" creationId="{33384E0D-6E8C-4956-B4BA-44888B2F7917}"/>
          </ac:picMkLst>
        </pc:picChg>
      </pc:sldChg>
      <pc:sldChg chg="addSp modSp mod">
        <pc:chgData name="Kirsten van de Meeberg | Bureauzaaigoed" userId="66af3f60-3cc2-4a5f-86b9-2c1c88d4c5a3" providerId="ADAL" clId="{619700EA-97E0-4614-993C-E0831C0F285E}" dt="2021-02-01T17:18:08.698" v="3814"/>
        <pc:sldMkLst>
          <pc:docMk/>
          <pc:sldMk cId="522449154" sldId="845"/>
        </pc:sldMkLst>
        <pc:spChg chg="mod">
          <ac:chgData name="Kirsten van de Meeberg | Bureauzaaigoed" userId="66af3f60-3cc2-4a5f-86b9-2c1c88d4c5a3" providerId="ADAL" clId="{619700EA-97E0-4614-993C-E0831C0F285E}" dt="2021-02-01T16:35:08.637" v="2324" actId="404"/>
          <ac:spMkLst>
            <pc:docMk/>
            <pc:sldMk cId="522449154" sldId="845"/>
            <ac:spMk id="3" creationId="{E3B3AE09-ED77-4440-8271-A6B230F0CAA9}"/>
          </ac:spMkLst>
        </pc:spChg>
        <pc:picChg chg="add mod">
          <ac:chgData name="Kirsten van de Meeberg | Bureauzaaigoed" userId="66af3f60-3cc2-4a5f-86b9-2c1c88d4c5a3" providerId="ADAL" clId="{619700EA-97E0-4614-993C-E0831C0F285E}" dt="2021-02-01T17:18:08.698" v="3814"/>
          <ac:picMkLst>
            <pc:docMk/>
            <pc:sldMk cId="522449154" sldId="845"/>
            <ac:picMk id="4" creationId="{A62920BD-2555-488B-B89C-2D310092AF2A}"/>
          </ac:picMkLst>
        </pc:picChg>
      </pc:sldChg>
      <pc:sldChg chg="addSp modSp modNotesTx">
        <pc:chgData name="Kirsten van de Meeberg | Bureauzaaigoed" userId="66af3f60-3cc2-4a5f-86b9-2c1c88d4c5a3" providerId="ADAL" clId="{619700EA-97E0-4614-993C-E0831C0F285E}" dt="2021-02-03T17:10:02.709" v="9169" actId="20577"/>
        <pc:sldMkLst>
          <pc:docMk/>
          <pc:sldMk cId="262500432" sldId="846"/>
        </pc:sldMkLst>
        <pc:picChg chg="mod">
          <ac:chgData name="Kirsten van de Meeberg | Bureauzaaigoed" userId="66af3f60-3cc2-4a5f-86b9-2c1c88d4c5a3" providerId="ADAL" clId="{619700EA-97E0-4614-993C-E0831C0F285E}" dt="2021-02-01T17:20:09.318" v="3875" actId="1076"/>
          <ac:picMkLst>
            <pc:docMk/>
            <pc:sldMk cId="262500432" sldId="846"/>
            <ac:picMk id="4" creationId="{1BF5BE60-DF6C-4657-87BE-530E754A838C}"/>
          </ac:picMkLst>
        </pc:picChg>
        <pc:picChg chg="add mod">
          <ac:chgData name="Kirsten van de Meeberg | Bureauzaaigoed" userId="66af3f60-3cc2-4a5f-86b9-2c1c88d4c5a3" providerId="ADAL" clId="{619700EA-97E0-4614-993C-E0831C0F285E}" dt="2021-02-01T17:19:50.288" v="3873"/>
          <ac:picMkLst>
            <pc:docMk/>
            <pc:sldMk cId="262500432" sldId="846"/>
            <ac:picMk id="6" creationId="{12BCDCDF-E88E-494A-9BC4-346D60C036A1}"/>
          </ac:picMkLst>
        </pc:picChg>
        <pc:picChg chg="mod">
          <ac:chgData name="Kirsten van de Meeberg | Bureauzaaigoed" userId="66af3f60-3cc2-4a5f-86b9-2c1c88d4c5a3" providerId="ADAL" clId="{619700EA-97E0-4614-993C-E0831C0F285E}" dt="2021-02-01T17:20:09.318" v="3875" actId="1076"/>
          <ac:picMkLst>
            <pc:docMk/>
            <pc:sldMk cId="262500432" sldId="846"/>
            <ac:picMk id="1026" creationId="{66ADA625-940F-4818-A566-283D4B547552}"/>
          </ac:picMkLst>
        </pc:picChg>
      </pc:sldChg>
      <pc:sldChg chg="addSp modSp modNotes">
        <pc:chgData name="Kirsten van de Meeberg | Bureauzaaigoed" userId="66af3f60-3cc2-4a5f-86b9-2c1c88d4c5a3" providerId="ADAL" clId="{619700EA-97E0-4614-993C-E0831C0F285E}" dt="2021-02-01T17:13:34.807" v="3693" actId="14100"/>
        <pc:sldMkLst>
          <pc:docMk/>
          <pc:sldMk cId="2937596231" sldId="847"/>
        </pc:sldMkLst>
        <pc:picChg chg="add mod">
          <ac:chgData name="Kirsten van de Meeberg | Bureauzaaigoed" userId="66af3f60-3cc2-4a5f-86b9-2c1c88d4c5a3" providerId="ADAL" clId="{619700EA-97E0-4614-993C-E0831C0F285E}" dt="2021-02-01T17:13:34.807" v="3693" actId="14100"/>
          <ac:picMkLst>
            <pc:docMk/>
            <pc:sldMk cId="2937596231" sldId="847"/>
            <ac:picMk id="5" creationId="{BFB71825-AF92-481B-B6AA-B4A77FF272A9}"/>
          </ac:picMkLst>
        </pc:picChg>
      </pc:sldChg>
      <pc:sldChg chg="addSp modSp">
        <pc:chgData name="Kirsten van de Meeberg | Bureauzaaigoed" userId="66af3f60-3cc2-4a5f-86b9-2c1c88d4c5a3" providerId="ADAL" clId="{619700EA-97E0-4614-993C-E0831C0F285E}" dt="2021-02-01T17:13:38.546" v="3694"/>
        <pc:sldMkLst>
          <pc:docMk/>
          <pc:sldMk cId="246569936" sldId="848"/>
        </pc:sldMkLst>
        <pc:picChg chg="add mod">
          <ac:chgData name="Kirsten van de Meeberg | Bureauzaaigoed" userId="66af3f60-3cc2-4a5f-86b9-2c1c88d4c5a3" providerId="ADAL" clId="{619700EA-97E0-4614-993C-E0831C0F285E}" dt="2021-02-01T17:13:38.546" v="3694"/>
          <ac:picMkLst>
            <pc:docMk/>
            <pc:sldMk cId="246569936" sldId="848"/>
            <ac:picMk id="7" creationId="{852877AD-907D-450B-AB0D-4B92824324E5}"/>
          </ac:picMkLst>
        </pc:picChg>
      </pc:sldChg>
      <pc:sldChg chg="addSp modSp modNotesTx">
        <pc:chgData name="Kirsten van de Meeberg | Bureauzaaigoed" userId="66af3f60-3cc2-4a5f-86b9-2c1c88d4c5a3" providerId="ADAL" clId="{619700EA-97E0-4614-993C-E0831C0F285E}" dt="2021-02-03T17:16:24.745" v="10555" actId="5793"/>
        <pc:sldMkLst>
          <pc:docMk/>
          <pc:sldMk cId="2944065099" sldId="849"/>
        </pc:sldMkLst>
        <pc:picChg chg="add mod">
          <ac:chgData name="Kirsten van de Meeberg | Bureauzaaigoed" userId="66af3f60-3cc2-4a5f-86b9-2c1c88d4c5a3" providerId="ADAL" clId="{619700EA-97E0-4614-993C-E0831C0F285E}" dt="2021-02-01T17:21:59.585" v="3997"/>
          <ac:picMkLst>
            <pc:docMk/>
            <pc:sldMk cId="2944065099" sldId="849"/>
            <ac:picMk id="4" creationId="{524348C8-02DD-4B9E-A6B3-9871BBF352A7}"/>
          </ac:picMkLst>
        </pc:picChg>
      </pc:sldChg>
      <pc:sldChg chg="addSp modSp mod modNotesTx">
        <pc:chgData name="Kirsten van de Meeberg | Bureauzaaigoed" userId="66af3f60-3cc2-4a5f-86b9-2c1c88d4c5a3" providerId="ADAL" clId="{619700EA-97E0-4614-993C-E0831C0F285E}" dt="2021-02-03T16:40:15.813" v="5138" actId="5793"/>
        <pc:sldMkLst>
          <pc:docMk/>
          <pc:sldMk cId="990133914" sldId="850"/>
        </pc:sldMkLst>
        <pc:picChg chg="mod">
          <ac:chgData name="Kirsten van de Meeberg | Bureauzaaigoed" userId="66af3f60-3cc2-4a5f-86b9-2c1c88d4c5a3" providerId="ADAL" clId="{619700EA-97E0-4614-993C-E0831C0F285E}" dt="2021-02-01T17:14:06.695" v="3702" actId="1076"/>
          <ac:picMkLst>
            <pc:docMk/>
            <pc:sldMk cId="990133914" sldId="850"/>
            <ac:picMk id="5" creationId="{A12E8F3D-A520-4168-928C-2F94F8F274CE}"/>
          </ac:picMkLst>
        </pc:picChg>
        <pc:picChg chg="add mod">
          <ac:chgData name="Kirsten van de Meeberg | Bureauzaaigoed" userId="66af3f60-3cc2-4a5f-86b9-2c1c88d4c5a3" providerId="ADAL" clId="{619700EA-97E0-4614-993C-E0831C0F285E}" dt="2021-02-01T17:13:57.803" v="3701"/>
          <ac:picMkLst>
            <pc:docMk/>
            <pc:sldMk cId="990133914" sldId="850"/>
            <ac:picMk id="6" creationId="{FDF16802-F0CD-4970-A3E8-90C5D2008A85}"/>
          </ac:picMkLst>
        </pc:picChg>
      </pc:sldChg>
      <pc:sldChg chg="addSp modSp modNotesTx">
        <pc:chgData name="Kirsten van de Meeberg | Bureauzaaigoed" userId="66af3f60-3cc2-4a5f-86b9-2c1c88d4c5a3" providerId="ADAL" clId="{619700EA-97E0-4614-993C-E0831C0F285E}" dt="2021-02-03T16:42:09.386" v="5324" actId="20577"/>
        <pc:sldMkLst>
          <pc:docMk/>
          <pc:sldMk cId="2402372750" sldId="851"/>
        </pc:sldMkLst>
        <pc:picChg chg="add mod">
          <ac:chgData name="Kirsten van de Meeberg | Bureauzaaigoed" userId="66af3f60-3cc2-4a5f-86b9-2c1c88d4c5a3" providerId="ADAL" clId="{619700EA-97E0-4614-993C-E0831C0F285E}" dt="2021-02-01T17:14:12.984" v="3703"/>
          <ac:picMkLst>
            <pc:docMk/>
            <pc:sldMk cId="2402372750" sldId="851"/>
            <ac:picMk id="5" creationId="{A05C6296-ABEB-47AE-8B78-D649C5EFDB2D}"/>
          </ac:picMkLst>
        </pc:picChg>
      </pc:sldChg>
      <pc:sldChg chg="addSp modSp mod modNotes modNotesTx">
        <pc:chgData name="Kirsten van de Meeberg | Bureauzaaigoed" userId="66af3f60-3cc2-4a5f-86b9-2c1c88d4c5a3" providerId="ADAL" clId="{619700EA-97E0-4614-993C-E0831C0F285E}" dt="2021-02-03T16:45:53.983" v="5944" actId="20577"/>
        <pc:sldMkLst>
          <pc:docMk/>
          <pc:sldMk cId="3132934248" sldId="853"/>
        </pc:sldMkLst>
        <pc:spChg chg="mod">
          <ac:chgData name="Kirsten van de Meeberg | Bureauzaaigoed" userId="66af3f60-3cc2-4a5f-86b9-2c1c88d4c5a3" providerId="ADAL" clId="{619700EA-97E0-4614-993C-E0831C0F285E}" dt="2021-02-01T17:14:26.426" v="3706" actId="20577"/>
          <ac:spMkLst>
            <pc:docMk/>
            <pc:sldMk cId="3132934248" sldId="853"/>
            <ac:spMk id="4" creationId="{D2E94A24-CAEF-4CA8-8D1B-ABC470982154}"/>
          </ac:spMkLst>
        </pc:spChg>
        <pc:spChg chg="mod">
          <ac:chgData name="Kirsten van de Meeberg | Bureauzaaigoed" userId="66af3f60-3cc2-4a5f-86b9-2c1c88d4c5a3" providerId="ADAL" clId="{619700EA-97E0-4614-993C-E0831C0F285E}" dt="2021-02-01T17:14:32.460" v="3719" actId="20577"/>
          <ac:spMkLst>
            <pc:docMk/>
            <pc:sldMk cId="3132934248" sldId="853"/>
            <ac:spMk id="5" creationId="{6996263A-DEFE-4062-A575-C2D3BCE89843}"/>
          </ac:spMkLst>
        </pc:spChg>
        <pc:picChg chg="add mod">
          <ac:chgData name="Kirsten van de Meeberg | Bureauzaaigoed" userId="66af3f60-3cc2-4a5f-86b9-2c1c88d4c5a3" providerId="ADAL" clId="{619700EA-97E0-4614-993C-E0831C0F285E}" dt="2021-02-01T17:14:18.995" v="3705"/>
          <ac:picMkLst>
            <pc:docMk/>
            <pc:sldMk cId="3132934248" sldId="853"/>
            <ac:picMk id="6" creationId="{761803D3-A009-485A-8D2E-0521D1655899}"/>
          </ac:picMkLst>
        </pc:picChg>
        <pc:picChg chg="mod">
          <ac:chgData name="Kirsten van de Meeberg | Bureauzaaigoed" userId="66af3f60-3cc2-4a5f-86b9-2c1c88d4c5a3" providerId="ADAL" clId="{619700EA-97E0-4614-993C-E0831C0F285E}" dt="2021-02-01T17:14:37.287" v="3720" actId="1076"/>
          <ac:picMkLst>
            <pc:docMk/>
            <pc:sldMk cId="3132934248" sldId="853"/>
            <ac:picMk id="7" creationId="{0E453483-C60A-4847-AECC-0C996AFC0A16}"/>
          </ac:picMkLst>
        </pc:picChg>
      </pc:sldChg>
      <pc:sldChg chg="addSp modSp modNotesTx">
        <pc:chgData name="Kirsten van de Meeberg | Bureauzaaigoed" userId="66af3f60-3cc2-4a5f-86b9-2c1c88d4c5a3" providerId="ADAL" clId="{619700EA-97E0-4614-993C-E0831C0F285E}" dt="2021-02-03T16:47:49.320" v="6163" actId="20577"/>
        <pc:sldMkLst>
          <pc:docMk/>
          <pc:sldMk cId="323069738" sldId="855"/>
        </pc:sldMkLst>
        <pc:picChg chg="add mod">
          <ac:chgData name="Kirsten van de Meeberg | Bureauzaaigoed" userId="66af3f60-3cc2-4a5f-86b9-2c1c88d4c5a3" providerId="ADAL" clId="{619700EA-97E0-4614-993C-E0831C0F285E}" dt="2021-02-01T17:16:10.027" v="3782"/>
          <ac:picMkLst>
            <pc:docMk/>
            <pc:sldMk cId="323069738" sldId="855"/>
            <ac:picMk id="6" creationId="{CE02CA30-8CC0-469B-8B4A-FFDEEC5E838F}"/>
          </ac:picMkLst>
        </pc:picChg>
      </pc:sldChg>
      <pc:sldChg chg="addSp modSp del">
        <pc:chgData name="Kirsten van de Meeberg | Bureauzaaigoed" userId="66af3f60-3cc2-4a5f-86b9-2c1c88d4c5a3" providerId="ADAL" clId="{619700EA-97E0-4614-993C-E0831C0F285E}" dt="2021-02-02T16:11:01.690" v="4161" actId="47"/>
        <pc:sldMkLst>
          <pc:docMk/>
          <pc:sldMk cId="2495708888" sldId="856"/>
        </pc:sldMkLst>
        <pc:picChg chg="add mod">
          <ac:chgData name="Kirsten van de Meeberg | Bureauzaaigoed" userId="66af3f60-3cc2-4a5f-86b9-2c1c88d4c5a3" providerId="ADAL" clId="{619700EA-97E0-4614-993C-E0831C0F285E}" dt="2021-02-01T17:14:15.318" v="3704"/>
          <ac:picMkLst>
            <pc:docMk/>
            <pc:sldMk cId="2495708888" sldId="856"/>
            <ac:picMk id="10" creationId="{82C87A72-378A-41C9-96EF-8CFA7E36DFCE}"/>
          </ac:picMkLst>
        </pc:picChg>
      </pc:sldChg>
      <pc:sldChg chg="addSp modSp mod modNotesTx">
        <pc:chgData name="Kirsten van de Meeberg | Bureauzaaigoed" userId="66af3f60-3cc2-4a5f-86b9-2c1c88d4c5a3" providerId="ADAL" clId="{619700EA-97E0-4614-993C-E0831C0F285E}" dt="2021-02-03T16:47:19.395" v="6072" actId="20577"/>
        <pc:sldMkLst>
          <pc:docMk/>
          <pc:sldMk cId="3403221325" sldId="857"/>
        </pc:sldMkLst>
        <pc:spChg chg="mod">
          <ac:chgData name="Kirsten van de Meeberg | Bureauzaaigoed" userId="66af3f60-3cc2-4a5f-86b9-2c1c88d4c5a3" providerId="ADAL" clId="{619700EA-97E0-4614-993C-E0831C0F285E}" dt="2021-02-01T17:15:52.912" v="3778" actId="20577"/>
          <ac:spMkLst>
            <pc:docMk/>
            <pc:sldMk cId="3403221325" sldId="857"/>
            <ac:spMk id="2" creationId="{69D5F47B-5F43-4144-828C-A82A2EF6309F}"/>
          </ac:spMkLst>
        </pc:spChg>
        <pc:spChg chg="mod">
          <ac:chgData name="Kirsten van de Meeberg | Bureauzaaigoed" userId="66af3f60-3cc2-4a5f-86b9-2c1c88d4c5a3" providerId="ADAL" clId="{619700EA-97E0-4614-993C-E0831C0F285E}" dt="2021-02-01T17:15:39.063" v="3776" actId="15"/>
          <ac:spMkLst>
            <pc:docMk/>
            <pc:sldMk cId="3403221325" sldId="857"/>
            <ac:spMk id="3" creationId="{C0A1D04F-B07F-4FF6-AA78-90B9DBD701F2}"/>
          </ac:spMkLst>
        </pc:spChg>
        <pc:picChg chg="mod">
          <ac:chgData name="Kirsten van de Meeberg | Bureauzaaigoed" userId="66af3f60-3cc2-4a5f-86b9-2c1c88d4c5a3" providerId="ADAL" clId="{619700EA-97E0-4614-993C-E0831C0F285E}" dt="2021-02-01T17:15:56.918" v="3779" actId="1076"/>
          <ac:picMkLst>
            <pc:docMk/>
            <pc:sldMk cId="3403221325" sldId="857"/>
            <ac:picMk id="5" creationId="{F3F3BE95-4A29-4C28-848F-2ECCCC28913F}"/>
          </ac:picMkLst>
        </pc:picChg>
        <pc:picChg chg="add mod modCrop">
          <ac:chgData name="Kirsten van de Meeberg | Bureauzaaigoed" userId="66af3f60-3cc2-4a5f-86b9-2c1c88d4c5a3" providerId="ADAL" clId="{619700EA-97E0-4614-993C-E0831C0F285E}" dt="2021-02-01T17:15:48.214" v="3777" actId="1076"/>
          <ac:picMkLst>
            <pc:docMk/>
            <pc:sldMk cId="3403221325" sldId="857"/>
            <ac:picMk id="6" creationId="{A272E671-1E16-4D25-8B64-B7FD8CA1C755}"/>
          </ac:picMkLst>
        </pc:picChg>
        <pc:picChg chg="add mod modCrop">
          <ac:chgData name="Kirsten van de Meeberg | Bureauzaaigoed" userId="66af3f60-3cc2-4a5f-86b9-2c1c88d4c5a3" providerId="ADAL" clId="{619700EA-97E0-4614-993C-E0831C0F285E}" dt="2021-02-01T17:15:48.214" v="3777" actId="1076"/>
          <ac:picMkLst>
            <pc:docMk/>
            <pc:sldMk cId="3403221325" sldId="857"/>
            <ac:picMk id="7" creationId="{19B3E0C1-4EEA-4950-B133-3F3C953F0F54}"/>
          </ac:picMkLst>
        </pc:picChg>
        <pc:picChg chg="add mod">
          <ac:chgData name="Kirsten van de Meeberg | Bureauzaaigoed" userId="66af3f60-3cc2-4a5f-86b9-2c1c88d4c5a3" providerId="ADAL" clId="{619700EA-97E0-4614-993C-E0831C0F285E}" dt="2021-02-01T17:16:03.892" v="3780"/>
          <ac:picMkLst>
            <pc:docMk/>
            <pc:sldMk cId="3403221325" sldId="857"/>
            <ac:picMk id="8" creationId="{DAE693BE-ECC3-4727-B1EC-B7F02A2985B7}"/>
          </ac:picMkLst>
        </pc:picChg>
      </pc:sldChg>
      <pc:sldChg chg="addSp delSp modSp mod modNotes modNotesTx">
        <pc:chgData name="Kirsten van de Meeberg | Bureauzaaigoed" userId="66af3f60-3cc2-4a5f-86b9-2c1c88d4c5a3" providerId="ADAL" clId="{619700EA-97E0-4614-993C-E0831C0F285E}" dt="2021-02-03T16:47:09.061" v="6071" actId="20577"/>
        <pc:sldMkLst>
          <pc:docMk/>
          <pc:sldMk cId="2723581883" sldId="858"/>
        </pc:sldMkLst>
        <pc:spChg chg="mod">
          <ac:chgData name="Kirsten van de Meeberg | Bureauzaaigoed" userId="66af3f60-3cc2-4a5f-86b9-2c1c88d4c5a3" providerId="ADAL" clId="{619700EA-97E0-4614-993C-E0831C0F285E}" dt="2021-02-01T17:15:05.041" v="3762" actId="20577"/>
          <ac:spMkLst>
            <pc:docMk/>
            <pc:sldMk cId="2723581883" sldId="858"/>
            <ac:spMk id="2" creationId="{531FB56A-72F7-414B-9B2E-37957B4A8738}"/>
          </ac:spMkLst>
        </pc:spChg>
        <pc:spChg chg="mod">
          <ac:chgData name="Kirsten van de Meeberg | Bureauzaaigoed" userId="66af3f60-3cc2-4a5f-86b9-2c1c88d4c5a3" providerId="ADAL" clId="{619700EA-97E0-4614-993C-E0831C0F285E}" dt="2021-02-01T17:15:01.765" v="3761" actId="20577"/>
          <ac:spMkLst>
            <pc:docMk/>
            <pc:sldMk cId="2723581883" sldId="858"/>
            <ac:spMk id="3" creationId="{5F0610B8-B469-4568-96BE-EB4FD1FBFDCD}"/>
          </ac:spMkLst>
        </pc:spChg>
        <pc:picChg chg="mod">
          <ac:chgData name="Kirsten van de Meeberg | Bureauzaaigoed" userId="66af3f60-3cc2-4a5f-86b9-2c1c88d4c5a3" providerId="ADAL" clId="{619700EA-97E0-4614-993C-E0831C0F285E}" dt="2021-02-01T17:15:19.087" v="3764" actId="1076"/>
          <ac:picMkLst>
            <pc:docMk/>
            <pc:sldMk cId="2723581883" sldId="858"/>
            <ac:picMk id="5" creationId="{F11A7DD1-FFCC-4542-A3DA-72AE6A00262B}"/>
          </ac:picMkLst>
        </pc:picChg>
        <pc:picChg chg="add mod">
          <ac:chgData name="Kirsten van de Meeberg | Bureauzaaigoed" userId="66af3f60-3cc2-4a5f-86b9-2c1c88d4c5a3" providerId="ADAL" clId="{619700EA-97E0-4614-993C-E0831C0F285E}" dt="2021-02-01T17:15:16.048" v="3763"/>
          <ac:picMkLst>
            <pc:docMk/>
            <pc:sldMk cId="2723581883" sldId="858"/>
            <ac:picMk id="6" creationId="{EBF3238E-8CCF-4745-AA37-A1859A1F948F}"/>
          </ac:picMkLst>
        </pc:picChg>
        <pc:picChg chg="add del mod">
          <ac:chgData name="Kirsten van de Meeberg | Bureauzaaigoed" userId="66af3f60-3cc2-4a5f-86b9-2c1c88d4c5a3" providerId="ADAL" clId="{619700EA-97E0-4614-993C-E0831C0F285E}" dt="2021-02-01T15:42:40.567" v="181" actId="478"/>
          <ac:picMkLst>
            <pc:docMk/>
            <pc:sldMk cId="2723581883" sldId="858"/>
            <ac:picMk id="1026" creationId="{D6F2F564-3468-4256-BAD0-CC57ED68DE01}"/>
          </ac:picMkLst>
        </pc:picChg>
      </pc:sldChg>
      <pc:sldChg chg="addSp modSp modNotesTx">
        <pc:chgData name="Kirsten van de Meeberg | Bureauzaaigoed" userId="66af3f60-3cc2-4a5f-86b9-2c1c88d4c5a3" providerId="ADAL" clId="{619700EA-97E0-4614-993C-E0831C0F285E}" dt="2021-02-03T16:47:32.198" v="6140" actId="20577"/>
        <pc:sldMkLst>
          <pc:docMk/>
          <pc:sldMk cId="253233365" sldId="859"/>
        </pc:sldMkLst>
        <pc:picChg chg="add mod">
          <ac:chgData name="Kirsten van de Meeberg | Bureauzaaigoed" userId="66af3f60-3cc2-4a5f-86b9-2c1c88d4c5a3" providerId="ADAL" clId="{619700EA-97E0-4614-993C-E0831C0F285E}" dt="2021-02-01T17:16:08.282" v="3781"/>
          <ac:picMkLst>
            <pc:docMk/>
            <pc:sldMk cId="253233365" sldId="859"/>
            <ac:picMk id="4" creationId="{BE9CC527-D81C-4C1B-AE7A-EDADBC49B90E}"/>
          </ac:picMkLst>
        </pc:picChg>
      </pc:sldChg>
      <pc:sldChg chg="addSp modSp mod modNotesTx">
        <pc:chgData name="Kirsten van de Meeberg | Bureauzaaigoed" userId="66af3f60-3cc2-4a5f-86b9-2c1c88d4c5a3" providerId="ADAL" clId="{619700EA-97E0-4614-993C-E0831C0F285E}" dt="2021-02-03T17:00:57.767" v="7581" actId="20577"/>
        <pc:sldMkLst>
          <pc:docMk/>
          <pc:sldMk cId="2551956567" sldId="860"/>
        </pc:sldMkLst>
        <pc:spChg chg="mod">
          <ac:chgData name="Kirsten van de Meeberg | Bureauzaaigoed" userId="66af3f60-3cc2-4a5f-86b9-2c1c88d4c5a3" providerId="ADAL" clId="{619700EA-97E0-4614-993C-E0831C0F285E}" dt="2021-02-01T16:36:40.567" v="2433" actId="20577"/>
          <ac:spMkLst>
            <pc:docMk/>
            <pc:sldMk cId="2551956567" sldId="860"/>
            <ac:spMk id="4" creationId="{55A60F2B-8EB3-4F31-8FFB-9EB8993D72C3}"/>
          </ac:spMkLst>
        </pc:spChg>
        <pc:picChg chg="add mod">
          <ac:chgData name="Kirsten van de Meeberg | Bureauzaaigoed" userId="66af3f60-3cc2-4a5f-86b9-2c1c88d4c5a3" providerId="ADAL" clId="{619700EA-97E0-4614-993C-E0831C0F285E}" dt="2021-02-01T17:18:21.655" v="3819"/>
          <ac:picMkLst>
            <pc:docMk/>
            <pc:sldMk cId="2551956567" sldId="860"/>
            <ac:picMk id="5" creationId="{60C917BD-B80E-4D66-BE0C-0F26CB377866}"/>
          </ac:picMkLst>
        </pc:picChg>
      </pc:sldChg>
      <pc:sldChg chg="addSp modSp mod modNotesTx">
        <pc:chgData name="Kirsten van de Meeberg | Bureauzaaigoed" userId="66af3f60-3cc2-4a5f-86b9-2c1c88d4c5a3" providerId="ADAL" clId="{619700EA-97E0-4614-993C-E0831C0F285E}" dt="2021-02-03T17:01:32.634" v="7582" actId="20577"/>
        <pc:sldMkLst>
          <pc:docMk/>
          <pc:sldMk cId="1264823017" sldId="861"/>
        </pc:sldMkLst>
        <pc:picChg chg="mod">
          <ac:chgData name="Kirsten van de Meeberg | Bureauzaaigoed" userId="66af3f60-3cc2-4a5f-86b9-2c1c88d4c5a3" providerId="ADAL" clId="{619700EA-97E0-4614-993C-E0831C0F285E}" dt="2021-02-01T17:18:27.406" v="3821" actId="1076"/>
          <ac:picMkLst>
            <pc:docMk/>
            <pc:sldMk cId="1264823017" sldId="861"/>
            <ac:picMk id="4" creationId="{70F67ED4-74A6-41EE-8BB2-177A988AF488}"/>
          </ac:picMkLst>
        </pc:picChg>
        <pc:picChg chg="add mod">
          <ac:chgData name="Kirsten van de Meeberg | Bureauzaaigoed" userId="66af3f60-3cc2-4a5f-86b9-2c1c88d4c5a3" providerId="ADAL" clId="{619700EA-97E0-4614-993C-E0831C0F285E}" dt="2021-02-01T17:18:29.450" v="3822"/>
          <ac:picMkLst>
            <pc:docMk/>
            <pc:sldMk cId="1264823017" sldId="861"/>
            <ac:picMk id="5" creationId="{CB731B47-8492-45DE-B9FF-3C2F2F14E2BF}"/>
          </ac:picMkLst>
        </pc:picChg>
      </pc:sldChg>
      <pc:sldChg chg="addSp modSp mod modNotesTx">
        <pc:chgData name="Kirsten van de Meeberg | Bureauzaaigoed" userId="66af3f60-3cc2-4a5f-86b9-2c1c88d4c5a3" providerId="ADAL" clId="{619700EA-97E0-4614-993C-E0831C0F285E}" dt="2021-02-03T17:23:03.431" v="11908" actId="20577"/>
        <pc:sldMkLst>
          <pc:docMk/>
          <pc:sldMk cId="2687790937" sldId="862"/>
        </pc:sldMkLst>
        <pc:spChg chg="mod">
          <ac:chgData name="Kirsten van de Meeberg | Bureauzaaigoed" userId="66af3f60-3cc2-4a5f-86b9-2c1c88d4c5a3" providerId="ADAL" clId="{619700EA-97E0-4614-993C-E0831C0F285E}" dt="2021-02-01T17:00:09.556" v="3626" actId="20577"/>
          <ac:spMkLst>
            <pc:docMk/>
            <pc:sldMk cId="2687790937" sldId="862"/>
            <ac:spMk id="3" creationId="{306782BF-1DE7-4FC0-A157-00F2985EEB9F}"/>
          </ac:spMkLst>
        </pc:spChg>
        <pc:picChg chg="add mod">
          <ac:chgData name="Kirsten van de Meeberg | Bureauzaaigoed" userId="66af3f60-3cc2-4a5f-86b9-2c1c88d4c5a3" providerId="ADAL" clId="{619700EA-97E0-4614-993C-E0831C0F285E}" dt="2021-02-01T17:22:17.455" v="4008"/>
          <ac:picMkLst>
            <pc:docMk/>
            <pc:sldMk cId="2687790937" sldId="862"/>
            <ac:picMk id="4" creationId="{B0295E1C-BBDB-41AF-9E51-0214094E2C94}"/>
          </ac:picMkLst>
        </pc:picChg>
      </pc:sldChg>
      <pc:sldChg chg="addSp modSp modNotesTx">
        <pc:chgData name="Kirsten van de Meeberg | Bureauzaaigoed" userId="66af3f60-3cc2-4a5f-86b9-2c1c88d4c5a3" providerId="ADAL" clId="{619700EA-97E0-4614-993C-E0831C0F285E}" dt="2021-02-03T17:15:51.075" v="10411" actId="20577"/>
        <pc:sldMkLst>
          <pc:docMk/>
          <pc:sldMk cId="1015918927" sldId="863"/>
        </pc:sldMkLst>
        <pc:picChg chg="add mod">
          <ac:chgData name="Kirsten van de Meeberg | Bureauzaaigoed" userId="66af3f60-3cc2-4a5f-86b9-2c1c88d4c5a3" providerId="ADAL" clId="{619700EA-97E0-4614-993C-E0831C0F285E}" dt="2021-02-01T17:20:36.692" v="3925"/>
          <ac:picMkLst>
            <pc:docMk/>
            <pc:sldMk cId="1015918927" sldId="863"/>
            <ac:picMk id="5" creationId="{DCF50E15-EA56-41B6-B3BB-A911C62542FF}"/>
          </ac:picMkLst>
        </pc:picChg>
        <pc:picChg chg="mod">
          <ac:chgData name="Kirsten van de Meeberg | Bureauzaaigoed" userId="66af3f60-3cc2-4a5f-86b9-2c1c88d4c5a3" providerId="ADAL" clId="{619700EA-97E0-4614-993C-E0831C0F285E}" dt="2021-02-01T17:20:43.238" v="3928" actId="1076"/>
          <ac:picMkLst>
            <pc:docMk/>
            <pc:sldMk cId="1015918927" sldId="863"/>
            <ac:picMk id="2050" creationId="{22F8BD12-1E03-4220-8EB8-7E88F46FA15D}"/>
          </ac:picMkLst>
        </pc:picChg>
      </pc:sldChg>
      <pc:sldChg chg="addSp modSp modNotesTx">
        <pc:chgData name="Kirsten van de Meeberg | Bureauzaaigoed" userId="66af3f60-3cc2-4a5f-86b9-2c1c88d4c5a3" providerId="ADAL" clId="{619700EA-97E0-4614-993C-E0831C0F285E}" dt="2021-02-03T17:17:40.040" v="10771" actId="5793"/>
        <pc:sldMkLst>
          <pc:docMk/>
          <pc:sldMk cId="3696560286" sldId="864"/>
        </pc:sldMkLst>
        <pc:picChg chg="add mod">
          <ac:chgData name="Kirsten van de Meeberg | Bureauzaaigoed" userId="66af3f60-3cc2-4a5f-86b9-2c1c88d4c5a3" providerId="ADAL" clId="{619700EA-97E0-4614-993C-E0831C0F285E}" dt="2021-02-01T17:22:01.303" v="3998"/>
          <ac:picMkLst>
            <pc:docMk/>
            <pc:sldMk cId="3696560286" sldId="864"/>
            <ac:picMk id="5" creationId="{19E94148-64E5-47BE-ADF4-D67D75093E5A}"/>
          </ac:picMkLst>
        </pc:picChg>
      </pc:sldChg>
      <pc:sldChg chg="del">
        <pc:chgData name="Kirsten van de Meeberg | Bureauzaaigoed" userId="66af3f60-3cc2-4a5f-86b9-2c1c88d4c5a3" providerId="ADAL" clId="{619700EA-97E0-4614-993C-E0831C0F285E}" dt="2021-02-01T16:36:17.399" v="2373" actId="47"/>
        <pc:sldMkLst>
          <pc:docMk/>
          <pc:sldMk cId="267464051" sldId="868"/>
        </pc:sldMkLst>
      </pc:sldChg>
      <pc:sldChg chg="addSp modSp modNotesTx">
        <pc:chgData name="Kirsten van de Meeberg | Bureauzaaigoed" userId="66af3f60-3cc2-4a5f-86b9-2c1c88d4c5a3" providerId="ADAL" clId="{619700EA-97E0-4614-993C-E0831C0F285E}" dt="2021-02-03T18:28:57.712" v="12638" actId="20577"/>
        <pc:sldMkLst>
          <pc:docMk/>
          <pc:sldMk cId="870964486" sldId="870"/>
        </pc:sldMkLst>
        <pc:picChg chg="add mod">
          <ac:chgData name="Kirsten van de Meeberg | Bureauzaaigoed" userId="66af3f60-3cc2-4a5f-86b9-2c1c88d4c5a3" providerId="ADAL" clId="{619700EA-97E0-4614-993C-E0831C0F285E}" dt="2021-02-01T17:22:02.390" v="3999"/>
          <ac:picMkLst>
            <pc:docMk/>
            <pc:sldMk cId="870964486" sldId="870"/>
            <ac:picMk id="4" creationId="{CAFF5EB2-886B-4215-BDC5-D9821E45D13A}"/>
          </ac:picMkLst>
        </pc:picChg>
      </pc:sldChg>
      <pc:sldChg chg="addSp delSp modSp mod modNotesTx">
        <pc:chgData name="Kirsten van de Meeberg | Bureauzaaigoed" userId="66af3f60-3cc2-4a5f-86b9-2c1c88d4c5a3" providerId="ADAL" clId="{619700EA-97E0-4614-993C-E0831C0F285E}" dt="2021-02-03T17:04:21.206" v="8016" actId="5793"/>
        <pc:sldMkLst>
          <pc:docMk/>
          <pc:sldMk cId="2788081424" sldId="871"/>
        </pc:sldMkLst>
        <pc:picChg chg="mod">
          <ac:chgData name="Kirsten van de Meeberg | Bureauzaaigoed" userId="66af3f60-3cc2-4a5f-86b9-2c1c88d4c5a3" providerId="ADAL" clId="{619700EA-97E0-4614-993C-E0831C0F285E}" dt="2021-02-01T17:18:49.919" v="3826" actId="1076"/>
          <ac:picMkLst>
            <pc:docMk/>
            <pc:sldMk cId="2788081424" sldId="871"/>
            <ac:picMk id="4" creationId="{2913DAC0-06EB-402A-B829-5E84930A9D11}"/>
          </ac:picMkLst>
        </pc:picChg>
        <pc:picChg chg="add mod">
          <ac:chgData name="Kirsten van de Meeberg | Bureauzaaigoed" userId="66af3f60-3cc2-4a5f-86b9-2c1c88d4c5a3" providerId="ADAL" clId="{619700EA-97E0-4614-993C-E0831C0F285E}" dt="2021-02-01T17:18:42.627" v="3825"/>
          <ac:picMkLst>
            <pc:docMk/>
            <pc:sldMk cId="2788081424" sldId="871"/>
            <ac:picMk id="5" creationId="{84639161-CDBA-41FB-B83A-1CABD2E9EF20}"/>
          </ac:picMkLst>
        </pc:picChg>
        <pc:picChg chg="add del mod">
          <ac:chgData name="Kirsten van de Meeberg | Bureauzaaigoed" userId="66af3f60-3cc2-4a5f-86b9-2c1c88d4c5a3" providerId="ADAL" clId="{619700EA-97E0-4614-993C-E0831C0F285E}" dt="2021-02-02T16:29:40.565" v="4164" actId="478"/>
          <ac:picMkLst>
            <pc:docMk/>
            <pc:sldMk cId="2788081424" sldId="871"/>
            <ac:picMk id="6" creationId="{3B625D17-D3A8-40C0-8D96-7E27EE8B7975}"/>
          </ac:picMkLst>
        </pc:picChg>
      </pc:sldChg>
      <pc:sldChg chg="addSp modSp modNotesTx">
        <pc:chgData name="Kirsten van de Meeberg | Bureauzaaigoed" userId="66af3f60-3cc2-4a5f-86b9-2c1c88d4c5a3" providerId="ADAL" clId="{619700EA-97E0-4614-993C-E0831C0F285E}" dt="2021-02-03T17:11:21.004" v="9351" actId="20577"/>
        <pc:sldMkLst>
          <pc:docMk/>
          <pc:sldMk cId="4028844144" sldId="872"/>
        </pc:sldMkLst>
        <pc:picChg chg="add mod">
          <ac:chgData name="Kirsten van de Meeberg | Bureauzaaigoed" userId="66af3f60-3cc2-4a5f-86b9-2c1c88d4c5a3" providerId="ADAL" clId="{619700EA-97E0-4614-993C-E0831C0F285E}" dt="2021-02-01T17:20:13.240" v="3876"/>
          <ac:picMkLst>
            <pc:docMk/>
            <pc:sldMk cId="4028844144" sldId="872"/>
            <ac:picMk id="4" creationId="{720CF322-7018-4524-8542-39867E919A6B}"/>
          </ac:picMkLst>
        </pc:picChg>
      </pc:sldChg>
      <pc:sldChg chg="addSp modSp mod modNotesTx">
        <pc:chgData name="Kirsten van de Meeberg | Bureauzaaigoed" userId="66af3f60-3cc2-4a5f-86b9-2c1c88d4c5a3" providerId="ADAL" clId="{619700EA-97E0-4614-993C-E0831C0F285E}" dt="2021-02-03T17:23:26.426" v="11998" actId="20577"/>
        <pc:sldMkLst>
          <pc:docMk/>
          <pc:sldMk cId="2580642094" sldId="873"/>
        </pc:sldMkLst>
        <pc:grpChg chg="mod">
          <ac:chgData name="Kirsten van de Meeberg | Bureauzaaigoed" userId="66af3f60-3cc2-4a5f-86b9-2c1c88d4c5a3" providerId="ADAL" clId="{619700EA-97E0-4614-993C-E0831C0F285E}" dt="2021-02-01T17:22:27.158" v="4011" actId="1076"/>
          <ac:grpSpMkLst>
            <pc:docMk/>
            <pc:sldMk cId="2580642094" sldId="873"/>
            <ac:grpSpMk id="8" creationId="{C48A7B78-FF71-43CA-912A-7AA803706871}"/>
          </ac:grpSpMkLst>
        </pc:grpChg>
        <pc:picChg chg="add mod">
          <ac:chgData name="Kirsten van de Meeberg | Bureauzaaigoed" userId="66af3f60-3cc2-4a5f-86b9-2c1c88d4c5a3" providerId="ADAL" clId="{619700EA-97E0-4614-993C-E0831C0F285E}" dt="2021-02-01T17:22:28.437" v="4012"/>
          <ac:picMkLst>
            <pc:docMk/>
            <pc:sldMk cId="2580642094" sldId="873"/>
            <ac:picMk id="7" creationId="{1E2444BC-88DB-43B2-AE6B-02E88A22D30E}"/>
          </ac:picMkLst>
        </pc:picChg>
      </pc:sldChg>
      <pc:sldChg chg="addSp modSp mod ord modNotesTx">
        <pc:chgData name="Kirsten van de Meeberg | Bureauzaaigoed" userId="66af3f60-3cc2-4a5f-86b9-2c1c88d4c5a3" providerId="ADAL" clId="{619700EA-97E0-4614-993C-E0831C0F285E}" dt="2021-02-03T17:17:24.622" v="10733" actId="20577"/>
        <pc:sldMkLst>
          <pc:docMk/>
          <pc:sldMk cId="2625827823" sldId="874"/>
        </pc:sldMkLst>
        <pc:grpChg chg="mod">
          <ac:chgData name="Kirsten van de Meeberg | Bureauzaaigoed" userId="66af3f60-3cc2-4a5f-86b9-2c1c88d4c5a3" providerId="ADAL" clId="{619700EA-97E0-4614-993C-E0831C0F285E}" dt="2021-02-01T17:22:08.548" v="4004" actId="1035"/>
          <ac:grpSpMkLst>
            <pc:docMk/>
            <pc:sldMk cId="2625827823" sldId="874"/>
            <ac:grpSpMk id="15" creationId="{69CC88C6-B52E-45A9-A99A-185DF664BB5F}"/>
          </ac:grpSpMkLst>
        </pc:grpChg>
        <pc:picChg chg="add mod">
          <ac:chgData name="Kirsten van de Meeberg | Bureauzaaigoed" userId="66af3f60-3cc2-4a5f-86b9-2c1c88d4c5a3" providerId="ADAL" clId="{619700EA-97E0-4614-993C-E0831C0F285E}" dt="2021-02-01T17:22:04.241" v="4000"/>
          <ac:picMkLst>
            <pc:docMk/>
            <pc:sldMk cId="2625827823" sldId="874"/>
            <ac:picMk id="22" creationId="{BBDCC830-91AA-404A-85FF-90FFE9C37480}"/>
          </ac:picMkLst>
        </pc:picChg>
      </pc:sldChg>
      <pc:sldChg chg="addSp delSp modSp mod modNotesTx">
        <pc:chgData name="Kirsten van de Meeberg | Bureauzaaigoed" userId="66af3f60-3cc2-4a5f-86b9-2c1c88d4c5a3" providerId="ADAL" clId="{619700EA-97E0-4614-993C-E0831C0F285E}" dt="2021-02-03T17:06:52.672" v="8497" actId="20577"/>
        <pc:sldMkLst>
          <pc:docMk/>
          <pc:sldMk cId="282405642" sldId="876"/>
        </pc:sldMkLst>
        <pc:spChg chg="mod">
          <ac:chgData name="Kirsten van de Meeberg | Bureauzaaigoed" userId="66af3f60-3cc2-4a5f-86b9-2c1c88d4c5a3" providerId="ADAL" clId="{619700EA-97E0-4614-993C-E0831C0F285E}" dt="2021-02-01T16:44:44.651" v="2820" actId="20577"/>
          <ac:spMkLst>
            <pc:docMk/>
            <pc:sldMk cId="282405642" sldId="876"/>
            <ac:spMk id="3" creationId="{5CF44D73-A0B1-4303-A7C4-E9C902F2FA81}"/>
          </ac:spMkLst>
        </pc:spChg>
        <pc:spChg chg="add del">
          <ac:chgData name="Kirsten van de Meeberg | Bureauzaaigoed" userId="66af3f60-3cc2-4a5f-86b9-2c1c88d4c5a3" providerId="ADAL" clId="{619700EA-97E0-4614-993C-E0831C0F285E}" dt="2021-02-01T17:19:18.505" v="3839" actId="22"/>
          <ac:spMkLst>
            <pc:docMk/>
            <pc:sldMk cId="282405642" sldId="876"/>
            <ac:spMk id="5" creationId="{5BF6EC4A-4651-48B7-A817-7A495046502F}"/>
          </ac:spMkLst>
        </pc:spChg>
        <pc:picChg chg="add mod">
          <ac:chgData name="Kirsten van de Meeberg | Bureauzaaigoed" userId="66af3f60-3cc2-4a5f-86b9-2c1c88d4c5a3" providerId="ADAL" clId="{619700EA-97E0-4614-993C-E0831C0F285E}" dt="2021-02-01T17:19:22.845" v="3840"/>
          <ac:picMkLst>
            <pc:docMk/>
            <pc:sldMk cId="282405642" sldId="876"/>
            <ac:picMk id="6" creationId="{054DFCD3-28BC-4942-84DB-0D3F9B4126E5}"/>
          </ac:picMkLst>
        </pc:picChg>
      </pc:sldChg>
      <pc:sldChg chg="addSp modSp mod modNotesTx">
        <pc:chgData name="Kirsten van de Meeberg | Bureauzaaigoed" userId="66af3f60-3cc2-4a5f-86b9-2c1c88d4c5a3" providerId="ADAL" clId="{619700EA-97E0-4614-993C-E0831C0F285E}" dt="2021-02-03T17:05:32.486" v="8231" actId="20577"/>
        <pc:sldMkLst>
          <pc:docMk/>
          <pc:sldMk cId="450850555" sldId="877"/>
        </pc:sldMkLst>
        <pc:spChg chg="mod">
          <ac:chgData name="Kirsten van de Meeberg | Bureauzaaigoed" userId="66af3f60-3cc2-4a5f-86b9-2c1c88d4c5a3" providerId="ADAL" clId="{619700EA-97E0-4614-993C-E0831C0F285E}" dt="2021-02-01T17:19:04.878" v="3833" actId="20577"/>
          <ac:spMkLst>
            <pc:docMk/>
            <pc:sldMk cId="450850555" sldId="877"/>
            <ac:spMk id="2" creationId="{7726DBA5-F67A-4F86-B477-AB4E8E1664DD}"/>
          </ac:spMkLst>
        </pc:spChg>
        <pc:spChg chg="mod">
          <ac:chgData name="Kirsten van de Meeberg | Bureauzaaigoed" userId="66af3f60-3cc2-4a5f-86b9-2c1c88d4c5a3" providerId="ADAL" clId="{619700EA-97E0-4614-993C-E0831C0F285E}" dt="2021-02-01T17:19:08.583" v="3836"/>
          <ac:spMkLst>
            <pc:docMk/>
            <pc:sldMk cId="450850555" sldId="877"/>
            <ac:spMk id="3" creationId="{5CF44D73-A0B1-4303-A7C4-E9C902F2FA81}"/>
          </ac:spMkLst>
        </pc:spChg>
        <pc:picChg chg="mod">
          <ac:chgData name="Kirsten van de Meeberg | Bureauzaaigoed" userId="66af3f60-3cc2-4a5f-86b9-2c1c88d4c5a3" providerId="ADAL" clId="{619700EA-97E0-4614-993C-E0831C0F285E}" dt="2021-02-01T17:19:12.910" v="3837" actId="1076"/>
          <ac:picMkLst>
            <pc:docMk/>
            <pc:sldMk cId="450850555" sldId="877"/>
            <ac:picMk id="4" creationId="{D1CF7B95-CD4F-426E-A0F9-5D11B4CCD53B}"/>
          </ac:picMkLst>
        </pc:picChg>
        <pc:picChg chg="add mod">
          <ac:chgData name="Kirsten van de Meeberg | Bureauzaaigoed" userId="66af3f60-3cc2-4a5f-86b9-2c1c88d4c5a3" providerId="ADAL" clId="{619700EA-97E0-4614-993C-E0831C0F285E}" dt="2021-02-01T17:18:55.352" v="3828"/>
          <ac:picMkLst>
            <pc:docMk/>
            <pc:sldMk cId="450850555" sldId="877"/>
            <ac:picMk id="5" creationId="{11B46821-E1A5-4CC6-9D39-2B4D7144D219}"/>
          </ac:picMkLst>
        </pc:picChg>
      </pc:sldChg>
      <pc:sldChg chg="addSp modSp mod modNotesTx">
        <pc:chgData name="Kirsten van de Meeberg | Bureauzaaigoed" userId="66af3f60-3cc2-4a5f-86b9-2c1c88d4c5a3" providerId="ADAL" clId="{619700EA-97E0-4614-993C-E0831C0F285E}" dt="2021-02-03T17:09:13.599" v="9006" actId="20577"/>
        <pc:sldMkLst>
          <pc:docMk/>
          <pc:sldMk cId="3818071604" sldId="878"/>
        </pc:sldMkLst>
        <pc:spChg chg="mod">
          <ac:chgData name="Kirsten van de Meeberg | Bureauzaaigoed" userId="66af3f60-3cc2-4a5f-86b9-2c1c88d4c5a3" providerId="ADAL" clId="{619700EA-97E0-4614-993C-E0831C0F285E}" dt="2021-02-02T16:40:19.171" v="4170" actId="6549"/>
          <ac:spMkLst>
            <pc:docMk/>
            <pc:sldMk cId="3818071604" sldId="878"/>
            <ac:spMk id="3" creationId="{AD027E71-801D-45F0-9A8D-444A88B85574}"/>
          </ac:spMkLst>
        </pc:spChg>
        <pc:picChg chg="add mod">
          <ac:chgData name="Kirsten van de Meeberg | Bureauzaaigoed" userId="66af3f60-3cc2-4a5f-86b9-2c1c88d4c5a3" providerId="ADAL" clId="{619700EA-97E0-4614-993C-E0831C0F285E}" dt="2021-02-01T17:19:42.046" v="3871"/>
          <ac:picMkLst>
            <pc:docMk/>
            <pc:sldMk cId="3818071604" sldId="878"/>
            <ac:picMk id="4" creationId="{71F00CE6-5795-448E-AC86-324E9AE39C32}"/>
          </ac:picMkLst>
        </pc:picChg>
      </pc:sldChg>
      <pc:sldChg chg="addSp modSp modNotesTx">
        <pc:chgData name="Kirsten van de Meeberg | Bureauzaaigoed" userId="66af3f60-3cc2-4a5f-86b9-2c1c88d4c5a3" providerId="ADAL" clId="{619700EA-97E0-4614-993C-E0831C0F285E}" dt="2021-02-03T17:18:20.937" v="10950" actId="20577"/>
        <pc:sldMkLst>
          <pc:docMk/>
          <pc:sldMk cId="1688524036" sldId="881"/>
        </pc:sldMkLst>
        <pc:picChg chg="add mod">
          <ac:chgData name="Kirsten van de Meeberg | Bureauzaaigoed" userId="66af3f60-3cc2-4a5f-86b9-2c1c88d4c5a3" providerId="ADAL" clId="{619700EA-97E0-4614-993C-E0831C0F285E}" dt="2021-02-01T17:22:10.655" v="4005"/>
          <ac:picMkLst>
            <pc:docMk/>
            <pc:sldMk cId="1688524036" sldId="881"/>
            <ac:picMk id="4" creationId="{83359F97-0BF5-48B9-BF37-B8D7A83CD4AD}"/>
          </ac:picMkLst>
        </pc:picChg>
      </pc:sldChg>
      <pc:sldChg chg="addSp modSp modNotesTx">
        <pc:chgData name="Kirsten van de Meeberg | Bureauzaaigoed" userId="66af3f60-3cc2-4a5f-86b9-2c1c88d4c5a3" providerId="ADAL" clId="{619700EA-97E0-4614-993C-E0831C0F285E}" dt="2021-02-03T17:24:17.242" v="12211" actId="20577"/>
        <pc:sldMkLst>
          <pc:docMk/>
          <pc:sldMk cId="2343940729" sldId="883"/>
        </pc:sldMkLst>
        <pc:picChg chg="add mod">
          <ac:chgData name="Kirsten van de Meeberg | Bureauzaaigoed" userId="66af3f60-3cc2-4a5f-86b9-2c1c88d4c5a3" providerId="ADAL" clId="{619700EA-97E0-4614-993C-E0831C0F285E}" dt="2021-02-01T17:22:33.085" v="4014"/>
          <ac:picMkLst>
            <pc:docMk/>
            <pc:sldMk cId="2343940729" sldId="883"/>
            <ac:picMk id="4" creationId="{C150195B-2229-4E30-B5AD-366B1932923B}"/>
          </ac:picMkLst>
        </pc:picChg>
      </pc:sldChg>
      <pc:sldChg chg="addSp modSp modNotesTx">
        <pc:chgData name="Kirsten van de Meeberg | Bureauzaaigoed" userId="66af3f60-3cc2-4a5f-86b9-2c1c88d4c5a3" providerId="ADAL" clId="{619700EA-97E0-4614-993C-E0831C0F285E}" dt="2021-02-03T17:03:06.989" v="7810" actId="20577"/>
        <pc:sldMkLst>
          <pc:docMk/>
          <pc:sldMk cId="3252543709" sldId="884"/>
        </pc:sldMkLst>
        <pc:picChg chg="add mod">
          <ac:chgData name="Kirsten van de Meeberg | Bureauzaaigoed" userId="66af3f60-3cc2-4a5f-86b9-2c1c88d4c5a3" providerId="ADAL" clId="{619700EA-97E0-4614-993C-E0831C0F285E}" dt="2021-02-01T17:18:35.648" v="3824"/>
          <ac:picMkLst>
            <pc:docMk/>
            <pc:sldMk cId="3252543709" sldId="884"/>
            <ac:picMk id="5" creationId="{6D4792ED-C42D-460A-B2CA-E455A8D05A93}"/>
          </ac:picMkLst>
        </pc:picChg>
        <pc:picChg chg="mod">
          <ac:chgData name="Kirsten van de Meeberg | Bureauzaaigoed" userId="66af3f60-3cc2-4a5f-86b9-2c1c88d4c5a3" providerId="ADAL" clId="{619700EA-97E0-4614-993C-E0831C0F285E}" dt="2021-02-01T17:18:33.462" v="3823" actId="1076"/>
          <ac:picMkLst>
            <pc:docMk/>
            <pc:sldMk cId="3252543709" sldId="884"/>
            <ac:picMk id="6" creationId="{BEF7CEE5-D12D-4D5F-9678-DDD1591B0781}"/>
          </ac:picMkLst>
        </pc:picChg>
      </pc:sldChg>
      <pc:sldChg chg="del">
        <pc:chgData name="Kirsten van de Meeberg | Bureauzaaigoed" userId="66af3f60-3cc2-4a5f-86b9-2c1c88d4c5a3" providerId="ADAL" clId="{619700EA-97E0-4614-993C-E0831C0F285E}" dt="2021-02-01T16:35:29.734" v="2326" actId="47"/>
        <pc:sldMkLst>
          <pc:docMk/>
          <pc:sldMk cId="1956966876" sldId="885"/>
        </pc:sldMkLst>
      </pc:sldChg>
      <pc:sldChg chg="del">
        <pc:chgData name="Kirsten van de Meeberg | Bureauzaaigoed" userId="66af3f60-3cc2-4a5f-86b9-2c1c88d4c5a3" providerId="ADAL" clId="{619700EA-97E0-4614-993C-E0831C0F285E}" dt="2021-02-01T16:52:07.541" v="3016" actId="47"/>
        <pc:sldMkLst>
          <pc:docMk/>
          <pc:sldMk cId="484904302" sldId="886"/>
        </pc:sldMkLst>
      </pc:sldChg>
      <pc:sldChg chg="addSp modSp add modNotesTx">
        <pc:chgData name="Kirsten van de Meeberg | Bureauzaaigoed" userId="66af3f60-3cc2-4a5f-86b9-2c1c88d4c5a3" providerId="ADAL" clId="{619700EA-97E0-4614-993C-E0831C0F285E}" dt="2021-02-03T17:00:29.508" v="7458" actId="20577"/>
        <pc:sldMkLst>
          <pc:docMk/>
          <pc:sldMk cId="2082706654" sldId="887"/>
        </pc:sldMkLst>
        <pc:picChg chg="add mod">
          <ac:chgData name="Kirsten van de Meeberg | Bureauzaaigoed" userId="66af3f60-3cc2-4a5f-86b9-2c1c88d4c5a3" providerId="ADAL" clId="{619700EA-97E0-4614-993C-E0831C0F285E}" dt="2021-02-01T17:18:20.121" v="3818"/>
          <ac:picMkLst>
            <pc:docMk/>
            <pc:sldMk cId="2082706654" sldId="887"/>
            <ac:picMk id="4" creationId="{E7973CF6-E9CA-4391-9BA6-CA0D0F7C828D}"/>
          </ac:picMkLst>
        </pc:picChg>
      </pc:sldChg>
      <pc:sldChg chg="addSp modSp add mod ord">
        <pc:chgData name="Kirsten van de Meeberg | Bureauzaaigoed" userId="66af3f60-3cc2-4a5f-86b9-2c1c88d4c5a3" providerId="ADAL" clId="{619700EA-97E0-4614-993C-E0831C0F285E}" dt="2021-02-03T17:43:03.291" v="12308"/>
        <pc:sldMkLst>
          <pc:docMk/>
          <pc:sldMk cId="1332165461" sldId="888"/>
        </pc:sldMkLst>
        <pc:spChg chg="mod">
          <ac:chgData name="Kirsten van de Meeberg | Bureauzaaigoed" userId="66af3f60-3cc2-4a5f-86b9-2c1c88d4c5a3" providerId="ADAL" clId="{619700EA-97E0-4614-993C-E0831C0F285E}" dt="2021-02-01T16:36:30.897" v="2410" actId="20577"/>
          <ac:spMkLst>
            <pc:docMk/>
            <pc:sldMk cId="1332165461" sldId="888"/>
            <ac:spMk id="4" creationId="{55A60F2B-8EB3-4F31-8FFB-9EB8993D72C3}"/>
          </ac:spMkLst>
        </pc:spChg>
        <pc:picChg chg="add mod">
          <ac:chgData name="Kirsten van de Meeberg | Bureauzaaigoed" userId="66af3f60-3cc2-4a5f-86b9-2c1c88d4c5a3" providerId="ADAL" clId="{619700EA-97E0-4614-993C-E0831C0F285E}" dt="2021-02-01T17:18:22.971" v="3820"/>
          <ac:picMkLst>
            <pc:docMk/>
            <pc:sldMk cId="1332165461" sldId="888"/>
            <ac:picMk id="5" creationId="{CFC0017A-9E95-404D-ADFB-3F7910BE82BC}"/>
          </ac:picMkLst>
        </pc:picChg>
      </pc:sldChg>
      <pc:sldChg chg="new del">
        <pc:chgData name="Kirsten van de Meeberg | Bureauzaaigoed" userId="66af3f60-3cc2-4a5f-86b9-2c1c88d4c5a3" providerId="ADAL" clId="{619700EA-97E0-4614-993C-E0831C0F285E}" dt="2021-02-01T17:13:19.164" v="3689" actId="47"/>
        <pc:sldMkLst>
          <pc:docMk/>
          <pc:sldMk cId="1837777661" sldId="889"/>
        </pc:sldMkLst>
      </pc:sldChg>
      <pc:sldChg chg="addSp delSp modSp add">
        <pc:chgData name="Kirsten van de Meeberg | Bureauzaaigoed" userId="66af3f60-3cc2-4a5f-86b9-2c1c88d4c5a3" providerId="ADAL" clId="{619700EA-97E0-4614-993C-E0831C0F285E}" dt="2021-02-01T17:23:51.557" v="4029"/>
        <pc:sldMkLst>
          <pc:docMk/>
          <pc:sldMk cId="3049974640" sldId="889"/>
        </pc:sldMkLst>
        <pc:picChg chg="add del mod">
          <ac:chgData name="Kirsten van de Meeberg | Bureauzaaigoed" userId="66af3f60-3cc2-4a5f-86b9-2c1c88d4c5a3" providerId="ADAL" clId="{619700EA-97E0-4614-993C-E0831C0F285E}" dt="2021-02-01T17:23:51.557" v="4029"/>
          <ac:picMkLst>
            <pc:docMk/>
            <pc:sldMk cId="3049974640" sldId="889"/>
            <ac:picMk id="3" creationId="{291C6745-D1CB-472B-871B-96EA145EDE5E}"/>
          </ac:picMkLst>
        </pc:picChg>
      </pc:sldChg>
      <pc:sldChg chg="add del setBg">
        <pc:chgData name="Kirsten van de Meeberg | Bureauzaaigoed" userId="66af3f60-3cc2-4a5f-86b9-2c1c88d4c5a3" providerId="ADAL" clId="{619700EA-97E0-4614-993C-E0831C0F285E}" dt="2021-02-01T17:23:27.649" v="4021"/>
        <pc:sldMkLst>
          <pc:docMk/>
          <pc:sldMk cId="3323792970" sldId="889"/>
        </pc:sldMkLst>
      </pc:sldChg>
      <pc:sldChg chg="modSp add mod setBg">
        <pc:chgData name="Kirsten van de Meeberg | Bureauzaaigoed" userId="66af3f60-3cc2-4a5f-86b9-2c1c88d4c5a3" providerId="ADAL" clId="{619700EA-97E0-4614-993C-E0831C0F285E}" dt="2021-02-01T17:24:55.685" v="4087"/>
        <pc:sldMkLst>
          <pc:docMk/>
          <pc:sldMk cId="2818051707" sldId="890"/>
        </pc:sldMkLst>
        <pc:spChg chg="mod">
          <ac:chgData name="Kirsten van de Meeberg | Bureauzaaigoed" userId="66af3f60-3cc2-4a5f-86b9-2c1c88d4c5a3" providerId="ADAL" clId="{619700EA-97E0-4614-993C-E0831C0F285E}" dt="2021-02-01T17:24:27.760" v="4085" actId="404"/>
          <ac:spMkLst>
            <pc:docMk/>
            <pc:sldMk cId="2818051707" sldId="890"/>
            <ac:spMk id="4" creationId="{81E17E25-A7FD-4167-BE9D-4C1FB36339A0}"/>
          </ac:spMkLst>
        </pc:spChg>
      </pc:sldChg>
      <pc:sldChg chg="add del">
        <pc:chgData name="Kirsten van de Meeberg | Bureauzaaigoed" userId="66af3f60-3cc2-4a5f-86b9-2c1c88d4c5a3" providerId="ADAL" clId="{619700EA-97E0-4614-993C-E0831C0F285E}" dt="2021-02-01T17:13:21.011" v="3690" actId="47"/>
        <pc:sldMkLst>
          <pc:docMk/>
          <pc:sldMk cId="4019025167" sldId="890"/>
        </pc:sldMkLst>
      </pc:sldChg>
      <pc:sldChg chg="modSp add mod">
        <pc:chgData name="Kirsten van de Meeberg | Bureauzaaigoed" userId="66af3f60-3cc2-4a5f-86b9-2c1c88d4c5a3" providerId="ADAL" clId="{619700EA-97E0-4614-993C-E0831C0F285E}" dt="2021-02-01T17:25:52.388" v="4098" actId="20577"/>
        <pc:sldMkLst>
          <pc:docMk/>
          <pc:sldMk cId="525521282" sldId="891"/>
        </pc:sldMkLst>
        <pc:spChg chg="mod">
          <ac:chgData name="Kirsten van de Meeberg | Bureauzaaigoed" userId="66af3f60-3cc2-4a5f-86b9-2c1c88d4c5a3" providerId="ADAL" clId="{619700EA-97E0-4614-993C-E0831C0F285E}" dt="2021-02-01T17:25:52.388" v="4098" actId="20577"/>
          <ac:spMkLst>
            <pc:docMk/>
            <pc:sldMk cId="525521282" sldId="891"/>
            <ac:spMk id="4" creationId="{81E17E25-A7FD-4167-BE9D-4C1FB36339A0}"/>
          </ac:spMkLst>
        </pc:spChg>
      </pc:sldChg>
      <pc:sldChg chg="modSp add mod">
        <pc:chgData name="Kirsten van de Meeberg | Bureauzaaigoed" userId="66af3f60-3cc2-4a5f-86b9-2c1c88d4c5a3" providerId="ADAL" clId="{619700EA-97E0-4614-993C-E0831C0F285E}" dt="2021-02-01T17:26:21.784" v="4113" actId="404"/>
        <pc:sldMkLst>
          <pc:docMk/>
          <pc:sldMk cId="3265127098" sldId="892"/>
        </pc:sldMkLst>
        <pc:spChg chg="mod">
          <ac:chgData name="Kirsten van de Meeberg | Bureauzaaigoed" userId="66af3f60-3cc2-4a5f-86b9-2c1c88d4c5a3" providerId="ADAL" clId="{619700EA-97E0-4614-993C-E0831C0F285E}" dt="2021-02-01T17:26:21.784" v="4113" actId="404"/>
          <ac:spMkLst>
            <pc:docMk/>
            <pc:sldMk cId="3265127098" sldId="892"/>
            <ac:spMk id="4" creationId="{81E17E25-A7FD-4167-BE9D-4C1FB36339A0}"/>
          </ac:spMkLst>
        </pc:spChg>
      </pc:sldChg>
      <pc:sldChg chg="modSp add mod">
        <pc:chgData name="Kirsten van de Meeberg | Bureauzaaigoed" userId="66af3f60-3cc2-4a5f-86b9-2c1c88d4c5a3" providerId="ADAL" clId="{619700EA-97E0-4614-993C-E0831C0F285E}" dt="2021-02-01T17:26:47.197" v="4134" actId="20577"/>
        <pc:sldMkLst>
          <pc:docMk/>
          <pc:sldMk cId="3578914044" sldId="893"/>
        </pc:sldMkLst>
        <pc:spChg chg="mod">
          <ac:chgData name="Kirsten van de Meeberg | Bureauzaaigoed" userId="66af3f60-3cc2-4a5f-86b9-2c1c88d4c5a3" providerId="ADAL" clId="{619700EA-97E0-4614-993C-E0831C0F285E}" dt="2021-02-01T17:26:47.197" v="4134" actId="20577"/>
          <ac:spMkLst>
            <pc:docMk/>
            <pc:sldMk cId="3578914044" sldId="893"/>
            <ac:spMk id="4" creationId="{81E17E25-A7FD-4167-BE9D-4C1FB36339A0}"/>
          </ac:spMkLst>
        </pc:spChg>
      </pc:sldChg>
      <pc:sldChg chg="add modNotesTx">
        <pc:chgData name="Kirsten van de Meeberg | Bureauzaaigoed" userId="66af3f60-3cc2-4a5f-86b9-2c1c88d4c5a3" providerId="ADAL" clId="{619700EA-97E0-4614-993C-E0831C0F285E}" dt="2021-02-03T16:43:13.624" v="5390" actId="20577"/>
        <pc:sldMkLst>
          <pc:docMk/>
          <pc:sldMk cId="1362659625" sldId="894"/>
        </pc:sldMkLst>
      </pc:sldChg>
      <pc:sldChg chg="addSp modSp new mod">
        <pc:chgData name="Kirsten van de Meeberg | Bureauzaaigoed" userId="66af3f60-3cc2-4a5f-86b9-2c1c88d4c5a3" providerId="ADAL" clId="{619700EA-97E0-4614-993C-E0831C0F285E}" dt="2021-02-03T17:36:24.629" v="12236" actId="1076"/>
        <pc:sldMkLst>
          <pc:docMk/>
          <pc:sldMk cId="425320420" sldId="895"/>
        </pc:sldMkLst>
        <pc:picChg chg="add mod modCrop">
          <ac:chgData name="Kirsten van de Meeberg | Bureauzaaigoed" userId="66af3f60-3cc2-4a5f-86b9-2c1c88d4c5a3" providerId="ADAL" clId="{619700EA-97E0-4614-993C-E0831C0F285E}" dt="2021-02-03T17:36:24.629" v="12236" actId="1076"/>
          <ac:picMkLst>
            <pc:docMk/>
            <pc:sldMk cId="425320420" sldId="895"/>
            <ac:picMk id="5" creationId="{535D407E-F13E-48A6-B800-247EF63C9A11}"/>
          </ac:picMkLst>
        </pc:picChg>
      </pc:sldChg>
      <pc:sldChg chg="addSp delSp modSp new mod modClrScheme chgLayout">
        <pc:chgData name="Kirsten van de Meeberg | Bureauzaaigoed" userId="66af3f60-3cc2-4a5f-86b9-2c1c88d4c5a3" providerId="ADAL" clId="{619700EA-97E0-4614-993C-E0831C0F285E}" dt="2021-02-03T17:37:17.470" v="12244" actId="1076"/>
        <pc:sldMkLst>
          <pc:docMk/>
          <pc:sldMk cId="874087596" sldId="896"/>
        </pc:sldMkLst>
        <pc:spChg chg="del">
          <ac:chgData name="Kirsten van de Meeberg | Bureauzaaigoed" userId="66af3f60-3cc2-4a5f-86b9-2c1c88d4c5a3" providerId="ADAL" clId="{619700EA-97E0-4614-993C-E0831C0F285E}" dt="2021-02-03T17:36:55.216" v="12238" actId="700"/>
          <ac:spMkLst>
            <pc:docMk/>
            <pc:sldMk cId="874087596" sldId="896"/>
            <ac:spMk id="2" creationId="{EA49E55F-DB7C-4BB5-99A8-B8499C7687E4}"/>
          </ac:spMkLst>
        </pc:spChg>
        <pc:spChg chg="del">
          <ac:chgData name="Kirsten van de Meeberg | Bureauzaaigoed" userId="66af3f60-3cc2-4a5f-86b9-2c1c88d4c5a3" providerId="ADAL" clId="{619700EA-97E0-4614-993C-E0831C0F285E}" dt="2021-02-03T17:36:55.216" v="12238" actId="700"/>
          <ac:spMkLst>
            <pc:docMk/>
            <pc:sldMk cId="874087596" sldId="896"/>
            <ac:spMk id="3" creationId="{BCE327A5-0B23-478B-80EE-A34CED269FD2}"/>
          </ac:spMkLst>
        </pc:spChg>
        <pc:picChg chg="add mod modCrop">
          <ac:chgData name="Kirsten van de Meeberg | Bureauzaaigoed" userId="66af3f60-3cc2-4a5f-86b9-2c1c88d4c5a3" providerId="ADAL" clId="{619700EA-97E0-4614-993C-E0831C0F285E}" dt="2021-02-03T17:37:17.470" v="12244" actId="1076"/>
          <ac:picMkLst>
            <pc:docMk/>
            <pc:sldMk cId="874087596" sldId="896"/>
            <ac:picMk id="5" creationId="{EF000F50-6200-469C-BF5F-AC61D3B6750A}"/>
          </ac:picMkLst>
        </pc:picChg>
      </pc:sldChg>
      <pc:sldChg chg="addSp delSp modSp new mod modClrScheme chgLayout">
        <pc:chgData name="Kirsten van de Meeberg | Bureauzaaigoed" userId="66af3f60-3cc2-4a5f-86b9-2c1c88d4c5a3" providerId="ADAL" clId="{619700EA-97E0-4614-993C-E0831C0F285E}" dt="2021-02-03T17:38:14.346" v="12252" actId="1076"/>
        <pc:sldMkLst>
          <pc:docMk/>
          <pc:sldMk cId="84960163" sldId="897"/>
        </pc:sldMkLst>
        <pc:spChg chg="del">
          <ac:chgData name="Kirsten van de Meeberg | Bureauzaaigoed" userId="66af3f60-3cc2-4a5f-86b9-2c1c88d4c5a3" providerId="ADAL" clId="{619700EA-97E0-4614-993C-E0831C0F285E}" dt="2021-02-03T17:37:27.778" v="12246" actId="700"/>
          <ac:spMkLst>
            <pc:docMk/>
            <pc:sldMk cId="84960163" sldId="897"/>
            <ac:spMk id="2" creationId="{72972957-C268-4DF4-9587-484C837265F4}"/>
          </ac:spMkLst>
        </pc:spChg>
        <pc:spChg chg="del">
          <ac:chgData name="Kirsten van de Meeberg | Bureauzaaigoed" userId="66af3f60-3cc2-4a5f-86b9-2c1c88d4c5a3" providerId="ADAL" clId="{619700EA-97E0-4614-993C-E0831C0F285E}" dt="2021-02-03T17:37:27.778" v="12246" actId="700"/>
          <ac:spMkLst>
            <pc:docMk/>
            <pc:sldMk cId="84960163" sldId="897"/>
            <ac:spMk id="3" creationId="{C601BA07-E511-4BB3-ABE7-EE4E6E349635}"/>
          </ac:spMkLst>
        </pc:spChg>
        <pc:picChg chg="add mod modCrop">
          <ac:chgData name="Kirsten van de Meeberg | Bureauzaaigoed" userId="66af3f60-3cc2-4a5f-86b9-2c1c88d4c5a3" providerId="ADAL" clId="{619700EA-97E0-4614-993C-E0831C0F285E}" dt="2021-02-03T17:38:14.346" v="12252" actId="1076"/>
          <ac:picMkLst>
            <pc:docMk/>
            <pc:sldMk cId="84960163" sldId="897"/>
            <ac:picMk id="5" creationId="{129AD78A-BDCA-4813-8616-8F3110CA883A}"/>
          </ac:picMkLst>
        </pc:picChg>
      </pc:sldChg>
      <pc:sldChg chg="addSp delSp modSp new mod modClrScheme chgLayout">
        <pc:chgData name="Kirsten van de Meeberg | Bureauzaaigoed" userId="66af3f60-3cc2-4a5f-86b9-2c1c88d4c5a3" providerId="ADAL" clId="{619700EA-97E0-4614-993C-E0831C0F285E}" dt="2021-02-03T17:42:55.839" v="12304"/>
        <pc:sldMkLst>
          <pc:docMk/>
          <pc:sldMk cId="142640246" sldId="898"/>
        </pc:sldMkLst>
        <pc:spChg chg="del">
          <ac:chgData name="Kirsten van de Meeberg | Bureauzaaigoed" userId="66af3f60-3cc2-4a5f-86b9-2c1c88d4c5a3" providerId="ADAL" clId="{619700EA-97E0-4614-993C-E0831C0F285E}" dt="2021-02-03T17:38:21.864" v="12254" actId="700"/>
          <ac:spMkLst>
            <pc:docMk/>
            <pc:sldMk cId="142640246" sldId="898"/>
            <ac:spMk id="2" creationId="{53DE6ED4-3EC1-4F29-A0A6-57B4697C87E6}"/>
          </ac:spMkLst>
        </pc:spChg>
        <pc:spChg chg="del">
          <ac:chgData name="Kirsten van de Meeberg | Bureauzaaigoed" userId="66af3f60-3cc2-4a5f-86b9-2c1c88d4c5a3" providerId="ADAL" clId="{619700EA-97E0-4614-993C-E0831C0F285E}" dt="2021-02-03T17:38:21.864" v="12254" actId="700"/>
          <ac:spMkLst>
            <pc:docMk/>
            <pc:sldMk cId="142640246" sldId="898"/>
            <ac:spMk id="3" creationId="{5BCAD1EC-ABCB-4330-922C-C5C187796F52}"/>
          </ac:spMkLst>
        </pc:spChg>
        <pc:picChg chg="add mod modCrop">
          <ac:chgData name="Kirsten van de Meeberg | Bureauzaaigoed" userId="66af3f60-3cc2-4a5f-86b9-2c1c88d4c5a3" providerId="ADAL" clId="{619700EA-97E0-4614-993C-E0831C0F285E}" dt="2021-02-03T17:38:57.600" v="12265" actId="1036"/>
          <ac:picMkLst>
            <pc:docMk/>
            <pc:sldMk cId="142640246" sldId="898"/>
            <ac:picMk id="5" creationId="{A806EFD3-BA09-4722-BBCE-7E26E9C03BB2}"/>
          </ac:picMkLst>
        </pc:picChg>
        <pc:picChg chg="add mod">
          <ac:chgData name="Kirsten van de Meeberg | Bureauzaaigoed" userId="66af3f60-3cc2-4a5f-86b9-2c1c88d4c5a3" providerId="ADAL" clId="{619700EA-97E0-4614-993C-E0831C0F285E}" dt="2021-02-03T17:42:55.839" v="12304"/>
          <ac:picMkLst>
            <pc:docMk/>
            <pc:sldMk cId="142640246" sldId="898"/>
            <ac:picMk id="6" creationId="{30DFD813-3A66-422A-936B-D26EC8753A2A}"/>
          </ac:picMkLst>
        </pc:picChg>
      </pc:sldChg>
      <pc:sldChg chg="addSp delSp modSp new del mod">
        <pc:chgData name="Kirsten van de Meeberg | Bureauzaaigoed" userId="66af3f60-3cc2-4a5f-86b9-2c1c88d4c5a3" providerId="ADAL" clId="{619700EA-97E0-4614-993C-E0831C0F285E}" dt="2021-02-03T17:42:52.715" v="12303" actId="47"/>
        <pc:sldMkLst>
          <pc:docMk/>
          <pc:sldMk cId="1256177347" sldId="899"/>
        </pc:sldMkLst>
        <pc:picChg chg="add mod modCrop">
          <ac:chgData name="Kirsten van de Meeberg | Bureauzaaigoed" userId="66af3f60-3cc2-4a5f-86b9-2c1c88d4c5a3" providerId="ADAL" clId="{619700EA-97E0-4614-993C-E0831C0F285E}" dt="2021-02-03T17:39:39.335" v="12272" actId="1076"/>
          <ac:picMkLst>
            <pc:docMk/>
            <pc:sldMk cId="1256177347" sldId="899"/>
            <ac:picMk id="5" creationId="{B2FA314F-9E4B-4ED8-9BF2-42887DE9F9D6}"/>
          </ac:picMkLst>
        </pc:picChg>
        <pc:picChg chg="add del mod modCrop">
          <ac:chgData name="Kirsten van de Meeberg | Bureauzaaigoed" userId="66af3f60-3cc2-4a5f-86b9-2c1c88d4c5a3" providerId="ADAL" clId="{619700EA-97E0-4614-993C-E0831C0F285E}" dt="2021-02-03T17:42:50.671" v="12302" actId="21"/>
          <ac:picMkLst>
            <pc:docMk/>
            <pc:sldMk cId="1256177347" sldId="899"/>
            <ac:picMk id="7" creationId="{DD0788F3-A9F3-4DA6-B59C-65A5D15B6806}"/>
          </ac:picMkLst>
        </pc:picChg>
      </pc:sldChg>
      <pc:sldChg chg="addSp delSp modSp new mod modClrScheme chgLayout">
        <pc:chgData name="Kirsten van de Meeberg | Bureauzaaigoed" userId="66af3f60-3cc2-4a5f-86b9-2c1c88d4c5a3" providerId="ADAL" clId="{619700EA-97E0-4614-993C-E0831C0F285E}" dt="2021-02-03T18:16:31.913" v="12412" actId="14100"/>
        <pc:sldMkLst>
          <pc:docMk/>
          <pc:sldMk cId="359116876" sldId="900"/>
        </pc:sldMkLst>
        <pc:spChg chg="del">
          <ac:chgData name="Kirsten van de Meeberg | Bureauzaaigoed" userId="66af3f60-3cc2-4a5f-86b9-2c1c88d4c5a3" providerId="ADAL" clId="{619700EA-97E0-4614-993C-E0831C0F285E}" dt="2021-02-03T17:39:44.967" v="12274" actId="700"/>
          <ac:spMkLst>
            <pc:docMk/>
            <pc:sldMk cId="359116876" sldId="900"/>
            <ac:spMk id="2" creationId="{0F000235-B452-405B-8713-0C76EB7266BB}"/>
          </ac:spMkLst>
        </pc:spChg>
        <pc:spChg chg="del">
          <ac:chgData name="Kirsten van de Meeberg | Bureauzaaigoed" userId="66af3f60-3cc2-4a5f-86b9-2c1c88d4c5a3" providerId="ADAL" clId="{619700EA-97E0-4614-993C-E0831C0F285E}" dt="2021-02-03T17:39:44.967" v="12274" actId="700"/>
          <ac:spMkLst>
            <pc:docMk/>
            <pc:sldMk cId="359116876" sldId="900"/>
            <ac:spMk id="3" creationId="{A43B147F-7ED2-4874-BF19-24D02E593780}"/>
          </ac:spMkLst>
        </pc:spChg>
        <pc:picChg chg="add mod modCrop">
          <ac:chgData name="Kirsten van de Meeberg | Bureauzaaigoed" userId="66af3f60-3cc2-4a5f-86b9-2c1c88d4c5a3" providerId="ADAL" clId="{619700EA-97E0-4614-993C-E0831C0F285E}" dt="2021-02-03T18:16:31.913" v="12412" actId="14100"/>
          <ac:picMkLst>
            <pc:docMk/>
            <pc:sldMk cId="359116876" sldId="900"/>
            <ac:picMk id="5" creationId="{E1987E72-0A26-4E48-8330-71F6585919EE}"/>
          </ac:picMkLst>
        </pc:picChg>
      </pc:sldChg>
      <pc:sldChg chg="addSp delSp modSp new mod modClrScheme chgLayout">
        <pc:chgData name="Kirsten van de Meeberg | Bureauzaaigoed" userId="66af3f60-3cc2-4a5f-86b9-2c1c88d4c5a3" providerId="ADAL" clId="{619700EA-97E0-4614-993C-E0831C0F285E}" dt="2021-02-03T17:42:32.987" v="12301" actId="1076"/>
        <pc:sldMkLst>
          <pc:docMk/>
          <pc:sldMk cId="1204856497" sldId="901"/>
        </pc:sldMkLst>
        <pc:spChg chg="del">
          <ac:chgData name="Kirsten van de Meeberg | Bureauzaaigoed" userId="66af3f60-3cc2-4a5f-86b9-2c1c88d4c5a3" providerId="ADAL" clId="{619700EA-97E0-4614-993C-E0831C0F285E}" dt="2021-02-03T17:41:05.207" v="12282" actId="700"/>
          <ac:spMkLst>
            <pc:docMk/>
            <pc:sldMk cId="1204856497" sldId="901"/>
            <ac:spMk id="2" creationId="{01AA012D-0AE1-44AE-808E-EE8A8B38E154}"/>
          </ac:spMkLst>
        </pc:spChg>
        <pc:spChg chg="del">
          <ac:chgData name="Kirsten van de Meeberg | Bureauzaaigoed" userId="66af3f60-3cc2-4a5f-86b9-2c1c88d4c5a3" providerId="ADAL" clId="{619700EA-97E0-4614-993C-E0831C0F285E}" dt="2021-02-03T17:41:05.207" v="12282" actId="700"/>
          <ac:spMkLst>
            <pc:docMk/>
            <pc:sldMk cId="1204856497" sldId="901"/>
            <ac:spMk id="3" creationId="{18F8A21C-E7B9-475B-BCAB-5530B2359855}"/>
          </ac:spMkLst>
        </pc:spChg>
        <pc:picChg chg="add mod modCrop">
          <ac:chgData name="Kirsten van de Meeberg | Bureauzaaigoed" userId="66af3f60-3cc2-4a5f-86b9-2c1c88d4c5a3" providerId="ADAL" clId="{619700EA-97E0-4614-993C-E0831C0F285E}" dt="2021-02-03T17:41:25.203" v="12288" actId="1076"/>
          <ac:picMkLst>
            <pc:docMk/>
            <pc:sldMk cId="1204856497" sldId="901"/>
            <ac:picMk id="5" creationId="{8B648C70-58CA-48C6-A3FC-521410902589}"/>
          </ac:picMkLst>
        </pc:picChg>
        <pc:picChg chg="add mod modCrop">
          <ac:chgData name="Kirsten van de Meeberg | Bureauzaaigoed" userId="66af3f60-3cc2-4a5f-86b9-2c1c88d4c5a3" providerId="ADAL" clId="{619700EA-97E0-4614-993C-E0831C0F285E}" dt="2021-02-03T17:42:13.703" v="12298" actId="14100"/>
          <ac:picMkLst>
            <pc:docMk/>
            <pc:sldMk cId="1204856497" sldId="901"/>
            <ac:picMk id="7" creationId="{66265863-1CE1-4AB7-84EE-8578B61B7370}"/>
          </ac:picMkLst>
        </pc:picChg>
        <pc:picChg chg="add mod modCrop">
          <ac:chgData name="Kirsten van de Meeberg | Bureauzaaigoed" userId="66af3f60-3cc2-4a5f-86b9-2c1c88d4c5a3" providerId="ADAL" clId="{619700EA-97E0-4614-993C-E0831C0F285E}" dt="2021-02-03T17:42:32.987" v="12301" actId="1076"/>
          <ac:picMkLst>
            <pc:docMk/>
            <pc:sldMk cId="1204856497" sldId="901"/>
            <ac:picMk id="8" creationId="{FB034EC1-A0AC-45B3-91C5-ACD62F2B51F3}"/>
          </ac:picMkLst>
        </pc:picChg>
      </pc:sldChg>
      <pc:sldChg chg="addSp delSp modSp new mod ord modClrScheme chgLayout">
        <pc:chgData name="Kirsten van de Meeberg | Bureauzaaigoed" userId="66af3f60-3cc2-4a5f-86b9-2c1c88d4c5a3" providerId="ADAL" clId="{619700EA-97E0-4614-993C-E0831C0F285E}" dt="2021-02-03T17:44:52.289" v="12330"/>
        <pc:sldMkLst>
          <pc:docMk/>
          <pc:sldMk cId="1416951502" sldId="902"/>
        </pc:sldMkLst>
        <pc:spChg chg="del">
          <ac:chgData name="Kirsten van de Meeberg | Bureauzaaigoed" userId="66af3f60-3cc2-4a5f-86b9-2c1c88d4c5a3" providerId="ADAL" clId="{619700EA-97E0-4614-993C-E0831C0F285E}" dt="2021-02-03T17:43:09.295" v="12310" actId="700"/>
          <ac:spMkLst>
            <pc:docMk/>
            <pc:sldMk cId="1416951502" sldId="902"/>
            <ac:spMk id="2" creationId="{91571C8A-1FDF-4C9B-87BE-427DF3068B3D}"/>
          </ac:spMkLst>
        </pc:spChg>
        <pc:spChg chg="del">
          <ac:chgData name="Kirsten van de Meeberg | Bureauzaaigoed" userId="66af3f60-3cc2-4a5f-86b9-2c1c88d4c5a3" providerId="ADAL" clId="{619700EA-97E0-4614-993C-E0831C0F285E}" dt="2021-02-03T17:43:09.295" v="12310" actId="700"/>
          <ac:spMkLst>
            <pc:docMk/>
            <pc:sldMk cId="1416951502" sldId="902"/>
            <ac:spMk id="3" creationId="{42CCD97A-A17D-4F89-ABAA-CB6EC9CE895C}"/>
          </ac:spMkLst>
        </pc:spChg>
        <pc:picChg chg="add mod modCrop">
          <ac:chgData name="Kirsten van de Meeberg | Bureauzaaigoed" userId="66af3f60-3cc2-4a5f-86b9-2c1c88d4c5a3" providerId="ADAL" clId="{619700EA-97E0-4614-993C-E0831C0F285E}" dt="2021-02-03T17:44:44.127" v="12328" actId="732"/>
          <ac:picMkLst>
            <pc:docMk/>
            <pc:sldMk cId="1416951502" sldId="902"/>
            <ac:picMk id="5" creationId="{C10FB77B-7395-404A-8ED6-EAC76AE82ABC}"/>
          </ac:picMkLst>
        </pc:picChg>
        <pc:picChg chg="add mod modCrop">
          <ac:chgData name="Kirsten van de Meeberg | Bureauzaaigoed" userId="66af3f60-3cc2-4a5f-86b9-2c1c88d4c5a3" providerId="ADAL" clId="{619700EA-97E0-4614-993C-E0831C0F285E}" dt="2021-02-03T17:44:34.504" v="12327" actId="14100"/>
          <ac:picMkLst>
            <pc:docMk/>
            <pc:sldMk cId="1416951502" sldId="902"/>
            <ac:picMk id="7" creationId="{340CBA4D-4078-48DE-9EDA-F795EF0B44E2}"/>
          </ac:picMkLst>
        </pc:picChg>
      </pc:sldChg>
      <pc:sldChg chg="addSp modSp new mod">
        <pc:chgData name="Kirsten van de Meeberg | Bureauzaaigoed" userId="66af3f60-3cc2-4a5f-86b9-2c1c88d4c5a3" providerId="ADAL" clId="{619700EA-97E0-4614-993C-E0831C0F285E}" dt="2021-02-03T18:15:59.316" v="12407" actId="1076"/>
        <pc:sldMkLst>
          <pc:docMk/>
          <pc:sldMk cId="2064234224" sldId="903"/>
        </pc:sldMkLst>
        <pc:picChg chg="add mod modCrop">
          <ac:chgData name="Kirsten van de Meeberg | Bureauzaaigoed" userId="66af3f60-3cc2-4a5f-86b9-2c1c88d4c5a3" providerId="ADAL" clId="{619700EA-97E0-4614-993C-E0831C0F285E}" dt="2021-02-03T18:12:57.636" v="12360" actId="1035"/>
          <ac:picMkLst>
            <pc:docMk/>
            <pc:sldMk cId="2064234224" sldId="903"/>
            <ac:picMk id="3" creationId="{E740554B-1E29-4128-A835-A3F8D41A5E9E}"/>
          </ac:picMkLst>
        </pc:picChg>
        <pc:picChg chg="add mod modCrop">
          <ac:chgData name="Kirsten van de Meeberg | Bureauzaaigoed" userId="66af3f60-3cc2-4a5f-86b9-2c1c88d4c5a3" providerId="ADAL" clId="{619700EA-97E0-4614-993C-E0831C0F285E}" dt="2021-02-03T18:12:59.418" v="12364" actId="1035"/>
          <ac:picMkLst>
            <pc:docMk/>
            <pc:sldMk cId="2064234224" sldId="903"/>
            <ac:picMk id="5" creationId="{1F3C4E08-ACFA-4E6C-BBA9-A8CFCB4D523B}"/>
          </ac:picMkLst>
        </pc:picChg>
        <pc:picChg chg="add mod modCrop">
          <ac:chgData name="Kirsten van de Meeberg | Bureauzaaigoed" userId="66af3f60-3cc2-4a5f-86b9-2c1c88d4c5a3" providerId="ADAL" clId="{619700EA-97E0-4614-993C-E0831C0F285E}" dt="2021-02-03T18:15:59.316" v="12407" actId="1076"/>
          <ac:picMkLst>
            <pc:docMk/>
            <pc:sldMk cId="2064234224" sldId="903"/>
            <ac:picMk id="7" creationId="{6B881E49-28BD-4C8E-BF7C-4EFCA7957D0D}"/>
          </ac:picMkLst>
        </pc:picChg>
      </pc:sldChg>
      <pc:sldChg chg="addSp delSp modSp new mod modClrScheme chgLayout">
        <pc:chgData name="Kirsten van de Meeberg | Bureauzaaigoed" userId="66af3f60-3cc2-4a5f-86b9-2c1c88d4c5a3" providerId="ADAL" clId="{619700EA-97E0-4614-993C-E0831C0F285E}" dt="2021-02-03T18:14:56.374" v="12395" actId="732"/>
        <pc:sldMkLst>
          <pc:docMk/>
          <pc:sldMk cId="3664701792" sldId="904"/>
        </pc:sldMkLst>
        <pc:spChg chg="del">
          <ac:chgData name="Kirsten van de Meeberg | Bureauzaaigoed" userId="66af3f60-3cc2-4a5f-86b9-2c1c88d4c5a3" providerId="ADAL" clId="{619700EA-97E0-4614-993C-E0831C0F285E}" dt="2021-02-03T18:10:37.020" v="12332" actId="700"/>
          <ac:spMkLst>
            <pc:docMk/>
            <pc:sldMk cId="3664701792" sldId="904"/>
            <ac:spMk id="2" creationId="{2A39D6AE-D016-4A76-9E62-0D87779E2365}"/>
          </ac:spMkLst>
        </pc:spChg>
        <pc:spChg chg="del">
          <ac:chgData name="Kirsten van de Meeberg | Bureauzaaigoed" userId="66af3f60-3cc2-4a5f-86b9-2c1c88d4c5a3" providerId="ADAL" clId="{619700EA-97E0-4614-993C-E0831C0F285E}" dt="2021-02-03T18:10:37.020" v="12332" actId="700"/>
          <ac:spMkLst>
            <pc:docMk/>
            <pc:sldMk cId="3664701792" sldId="904"/>
            <ac:spMk id="3" creationId="{819D4D89-92DE-46B5-9197-2E17DB4C0D21}"/>
          </ac:spMkLst>
        </pc:spChg>
        <pc:picChg chg="add mod modCrop">
          <ac:chgData name="Kirsten van de Meeberg | Bureauzaaigoed" userId="66af3f60-3cc2-4a5f-86b9-2c1c88d4c5a3" providerId="ADAL" clId="{619700EA-97E0-4614-993C-E0831C0F285E}" dt="2021-02-03T18:11:03.585" v="12339" actId="14100"/>
          <ac:picMkLst>
            <pc:docMk/>
            <pc:sldMk cId="3664701792" sldId="904"/>
            <ac:picMk id="5" creationId="{8C24D370-2ABC-4C2F-8273-F6234E710868}"/>
          </ac:picMkLst>
        </pc:picChg>
        <pc:picChg chg="add del mod modCrop">
          <ac:chgData name="Kirsten van de Meeberg | Bureauzaaigoed" userId="66af3f60-3cc2-4a5f-86b9-2c1c88d4c5a3" providerId="ADAL" clId="{619700EA-97E0-4614-993C-E0831C0F285E}" dt="2021-02-03T18:14:18.240" v="12379" actId="21"/>
          <ac:picMkLst>
            <pc:docMk/>
            <pc:sldMk cId="3664701792" sldId="904"/>
            <ac:picMk id="7" creationId="{76DDFDC1-E520-49D0-9888-38F05E513EBF}"/>
          </ac:picMkLst>
        </pc:picChg>
        <pc:picChg chg="add mod modCrop">
          <ac:chgData name="Kirsten van de Meeberg | Bureauzaaigoed" userId="66af3f60-3cc2-4a5f-86b9-2c1c88d4c5a3" providerId="ADAL" clId="{619700EA-97E0-4614-993C-E0831C0F285E}" dt="2021-02-03T18:14:56.374" v="12395" actId="732"/>
          <ac:picMkLst>
            <pc:docMk/>
            <pc:sldMk cId="3664701792" sldId="904"/>
            <ac:picMk id="8" creationId="{DE46E729-79C8-4606-B0B3-290EF7A23B7C}"/>
          </ac:picMkLst>
        </pc:picChg>
      </pc:sldChg>
      <pc:sldChg chg="addSp delSp modSp new mod">
        <pc:chgData name="Kirsten van de Meeberg | Bureauzaaigoed" userId="66af3f60-3cc2-4a5f-86b9-2c1c88d4c5a3" providerId="ADAL" clId="{619700EA-97E0-4614-993C-E0831C0F285E}" dt="2021-02-03T18:15:37.556" v="12401" actId="1076"/>
        <pc:sldMkLst>
          <pc:docMk/>
          <pc:sldMk cId="1477810065" sldId="905"/>
        </pc:sldMkLst>
        <pc:picChg chg="add mod modCrop">
          <ac:chgData name="Kirsten van de Meeberg | Bureauzaaigoed" userId="66af3f60-3cc2-4a5f-86b9-2c1c88d4c5a3" providerId="ADAL" clId="{619700EA-97E0-4614-993C-E0831C0F285E}" dt="2021-02-03T18:13:40.103" v="12370" actId="14100"/>
          <ac:picMkLst>
            <pc:docMk/>
            <pc:sldMk cId="1477810065" sldId="905"/>
            <ac:picMk id="3" creationId="{0036CA15-EACF-4716-BB6C-5CAB78696F44}"/>
          </ac:picMkLst>
        </pc:picChg>
        <pc:picChg chg="add del mod modCrop">
          <ac:chgData name="Kirsten van de Meeberg | Bureauzaaigoed" userId="66af3f60-3cc2-4a5f-86b9-2c1c88d4c5a3" providerId="ADAL" clId="{619700EA-97E0-4614-993C-E0831C0F285E}" dt="2021-02-03T18:14:07.803" v="12375" actId="21"/>
          <ac:picMkLst>
            <pc:docMk/>
            <pc:sldMk cId="1477810065" sldId="905"/>
            <ac:picMk id="5" creationId="{559C175E-82D5-4E4F-9629-4D5C46181B87}"/>
          </ac:picMkLst>
        </pc:picChg>
        <pc:picChg chg="add mod modCrop">
          <ac:chgData name="Kirsten van de Meeberg | Bureauzaaigoed" userId="66af3f60-3cc2-4a5f-86b9-2c1c88d4c5a3" providerId="ADAL" clId="{619700EA-97E0-4614-993C-E0831C0F285E}" dt="2021-02-03T18:14:35.277" v="12388" actId="1035"/>
          <ac:picMkLst>
            <pc:docMk/>
            <pc:sldMk cId="1477810065" sldId="905"/>
            <ac:picMk id="6" creationId="{94917F5B-476C-473A-A1FD-AB52E7ED1C9C}"/>
          </ac:picMkLst>
        </pc:picChg>
        <pc:picChg chg="add mod modCrop">
          <ac:chgData name="Kirsten van de Meeberg | Bureauzaaigoed" userId="66af3f60-3cc2-4a5f-86b9-2c1c88d4c5a3" providerId="ADAL" clId="{619700EA-97E0-4614-993C-E0831C0F285E}" dt="2021-02-03T18:15:37.556" v="12401" actId="1076"/>
          <ac:picMkLst>
            <pc:docMk/>
            <pc:sldMk cId="1477810065" sldId="905"/>
            <ac:picMk id="8" creationId="{9CB43947-4792-4C96-87CD-D27C2C0A6882}"/>
          </ac:picMkLst>
        </pc:picChg>
      </pc:sldChg>
      <pc:sldChg chg="addSp delSp modSp new mod modClrScheme chgLayout">
        <pc:chgData name="Kirsten van de Meeberg | Bureauzaaigoed" userId="66af3f60-3cc2-4a5f-86b9-2c1c88d4c5a3" providerId="ADAL" clId="{619700EA-97E0-4614-993C-E0831C0F285E}" dt="2021-02-03T18:17:18.818" v="12421" actId="14100"/>
        <pc:sldMkLst>
          <pc:docMk/>
          <pc:sldMk cId="449779044" sldId="906"/>
        </pc:sldMkLst>
        <pc:spChg chg="del">
          <ac:chgData name="Kirsten van de Meeberg | Bureauzaaigoed" userId="66af3f60-3cc2-4a5f-86b9-2c1c88d4c5a3" providerId="ADAL" clId="{619700EA-97E0-4614-993C-E0831C0F285E}" dt="2021-02-03T18:16:40.077" v="12414" actId="700"/>
          <ac:spMkLst>
            <pc:docMk/>
            <pc:sldMk cId="449779044" sldId="906"/>
            <ac:spMk id="2" creationId="{C26F9FAC-E20B-41D6-B8EC-97BD960C3F10}"/>
          </ac:spMkLst>
        </pc:spChg>
        <pc:spChg chg="del">
          <ac:chgData name="Kirsten van de Meeberg | Bureauzaaigoed" userId="66af3f60-3cc2-4a5f-86b9-2c1c88d4c5a3" providerId="ADAL" clId="{619700EA-97E0-4614-993C-E0831C0F285E}" dt="2021-02-03T18:16:40.077" v="12414" actId="700"/>
          <ac:spMkLst>
            <pc:docMk/>
            <pc:sldMk cId="449779044" sldId="906"/>
            <ac:spMk id="3" creationId="{5B592151-CAC3-4246-A044-1411E588B0D0}"/>
          </ac:spMkLst>
        </pc:spChg>
        <pc:picChg chg="add mod modCrop">
          <ac:chgData name="Kirsten van de Meeberg | Bureauzaaigoed" userId="66af3f60-3cc2-4a5f-86b9-2c1c88d4c5a3" providerId="ADAL" clId="{619700EA-97E0-4614-993C-E0831C0F285E}" dt="2021-02-03T18:17:18.818" v="12421" actId="14100"/>
          <ac:picMkLst>
            <pc:docMk/>
            <pc:sldMk cId="449779044" sldId="906"/>
            <ac:picMk id="5" creationId="{60824D68-BB2A-4A4C-B087-0583DF08FA3E}"/>
          </ac:picMkLst>
        </pc:picChg>
      </pc:sldChg>
      <pc:sldChg chg="addSp delSp modSp new mod modClrScheme chgLayout">
        <pc:chgData name="Kirsten van de Meeberg | Bureauzaaigoed" userId="66af3f60-3cc2-4a5f-86b9-2c1c88d4c5a3" providerId="ADAL" clId="{619700EA-97E0-4614-993C-E0831C0F285E}" dt="2021-02-03T18:18:04.263" v="12430" actId="1076"/>
        <pc:sldMkLst>
          <pc:docMk/>
          <pc:sldMk cId="2310349408" sldId="907"/>
        </pc:sldMkLst>
        <pc:spChg chg="del">
          <ac:chgData name="Kirsten van de Meeberg | Bureauzaaigoed" userId="66af3f60-3cc2-4a5f-86b9-2c1c88d4c5a3" providerId="ADAL" clId="{619700EA-97E0-4614-993C-E0831C0F285E}" dt="2021-02-03T18:17:25.357" v="12423" actId="700"/>
          <ac:spMkLst>
            <pc:docMk/>
            <pc:sldMk cId="2310349408" sldId="907"/>
            <ac:spMk id="2" creationId="{0AD09B79-E752-4A95-B384-AFF4EF33B31F}"/>
          </ac:spMkLst>
        </pc:spChg>
        <pc:spChg chg="del">
          <ac:chgData name="Kirsten van de Meeberg | Bureauzaaigoed" userId="66af3f60-3cc2-4a5f-86b9-2c1c88d4c5a3" providerId="ADAL" clId="{619700EA-97E0-4614-993C-E0831C0F285E}" dt="2021-02-03T18:17:25.357" v="12423" actId="700"/>
          <ac:spMkLst>
            <pc:docMk/>
            <pc:sldMk cId="2310349408" sldId="907"/>
            <ac:spMk id="3" creationId="{00ABEC56-0C1B-4FC0-934C-1AA0DA30FB9F}"/>
          </ac:spMkLst>
        </pc:spChg>
        <pc:picChg chg="add mod modCrop">
          <ac:chgData name="Kirsten van de Meeberg | Bureauzaaigoed" userId="66af3f60-3cc2-4a5f-86b9-2c1c88d4c5a3" providerId="ADAL" clId="{619700EA-97E0-4614-993C-E0831C0F285E}" dt="2021-02-03T18:18:04.263" v="12430" actId="1076"/>
          <ac:picMkLst>
            <pc:docMk/>
            <pc:sldMk cId="2310349408" sldId="907"/>
            <ac:picMk id="5" creationId="{418D8D3E-ACAE-459B-B303-09240C3F2882}"/>
          </ac:picMkLst>
        </pc:picChg>
      </pc:sldChg>
      <pc:sldChg chg="addSp delSp modSp new mod modClrScheme chgLayout">
        <pc:chgData name="Kirsten van de Meeberg | Bureauzaaigoed" userId="66af3f60-3cc2-4a5f-86b9-2c1c88d4c5a3" providerId="ADAL" clId="{619700EA-97E0-4614-993C-E0831C0F285E}" dt="2021-02-03T18:18:45.247" v="12437" actId="14100"/>
        <pc:sldMkLst>
          <pc:docMk/>
          <pc:sldMk cId="1033271827" sldId="908"/>
        </pc:sldMkLst>
        <pc:spChg chg="del">
          <ac:chgData name="Kirsten van de Meeberg | Bureauzaaigoed" userId="66af3f60-3cc2-4a5f-86b9-2c1c88d4c5a3" providerId="ADAL" clId="{619700EA-97E0-4614-993C-E0831C0F285E}" dt="2021-02-03T18:18:11.813" v="12432" actId="700"/>
          <ac:spMkLst>
            <pc:docMk/>
            <pc:sldMk cId="1033271827" sldId="908"/>
            <ac:spMk id="2" creationId="{B356A12D-BBF2-492C-994E-17968B80C323}"/>
          </ac:spMkLst>
        </pc:spChg>
        <pc:spChg chg="del">
          <ac:chgData name="Kirsten van de Meeberg | Bureauzaaigoed" userId="66af3f60-3cc2-4a5f-86b9-2c1c88d4c5a3" providerId="ADAL" clId="{619700EA-97E0-4614-993C-E0831C0F285E}" dt="2021-02-03T18:18:11.813" v="12432" actId="700"/>
          <ac:spMkLst>
            <pc:docMk/>
            <pc:sldMk cId="1033271827" sldId="908"/>
            <ac:spMk id="3" creationId="{34950DA2-D944-4D32-B0A7-9996AF2C0884}"/>
          </ac:spMkLst>
        </pc:spChg>
        <pc:picChg chg="add mod modCrop">
          <ac:chgData name="Kirsten van de Meeberg | Bureauzaaigoed" userId="66af3f60-3cc2-4a5f-86b9-2c1c88d4c5a3" providerId="ADAL" clId="{619700EA-97E0-4614-993C-E0831C0F285E}" dt="2021-02-03T18:18:45.247" v="12437" actId="14100"/>
          <ac:picMkLst>
            <pc:docMk/>
            <pc:sldMk cId="1033271827" sldId="908"/>
            <ac:picMk id="5" creationId="{BEB05044-A921-4909-8E6A-3E7F5C06CCBF}"/>
          </ac:picMkLst>
        </pc:picChg>
      </pc:sldChg>
      <pc:sldChg chg="addSp delSp modSp new mod modClrScheme chgLayout">
        <pc:chgData name="Kirsten van de Meeberg | Bureauzaaigoed" userId="66af3f60-3cc2-4a5f-86b9-2c1c88d4c5a3" providerId="ADAL" clId="{619700EA-97E0-4614-993C-E0831C0F285E}" dt="2021-02-03T18:19:37.955" v="12452" actId="1036"/>
        <pc:sldMkLst>
          <pc:docMk/>
          <pc:sldMk cId="1070791860" sldId="909"/>
        </pc:sldMkLst>
        <pc:spChg chg="del">
          <ac:chgData name="Kirsten van de Meeberg | Bureauzaaigoed" userId="66af3f60-3cc2-4a5f-86b9-2c1c88d4c5a3" providerId="ADAL" clId="{619700EA-97E0-4614-993C-E0831C0F285E}" dt="2021-02-03T18:19:09.285" v="12439" actId="700"/>
          <ac:spMkLst>
            <pc:docMk/>
            <pc:sldMk cId="1070791860" sldId="909"/>
            <ac:spMk id="2" creationId="{9F8FFC1D-4B16-4C2A-B574-4A66B53962D1}"/>
          </ac:spMkLst>
        </pc:spChg>
        <pc:spChg chg="del">
          <ac:chgData name="Kirsten van de Meeberg | Bureauzaaigoed" userId="66af3f60-3cc2-4a5f-86b9-2c1c88d4c5a3" providerId="ADAL" clId="{619700EA-97E0-4614-993C-E0831C0F285E}" dt="2021-02-03T18:19:09.285" v="12439" actId="700"/>
          <ac:spMkLst>
            <pc:docMk/>
            <pc:sldMk cId="1070791860" sldId="909"/>
            <ac:spMk id="3" creationId="{BBFAA275-A40C-49EC-868C-2A38B489474D}"/>
          </ac:spMkLst>
        </pc:spChg>
        <pc:picChg chg="add mod modCrop">
          <ac:chgData name="Kirsten van de Meeberg | Bureauzaaigoed" userId="66af3f60-3cc2-4a5f-86b9-2c1c88d4c5a3" providerId="ADAL" clId="{619700EA-97E0-4614-993C-E0831C0F285E}" dt="2021-02-03T18:19:37.955" v="12452" actId="1036"/>
          <ac:picMkLst>
            <pc:docMk/>
            <pc:sldMk cId="1070791860" sldId="909"/>
            <ac:picMk id="5" creationId="{A62E65DD-5743-4450-8691-4D9A1511BCFC}"/>
          </ac:picMkLst>
        </pc:picChg>
      </pc:sldChg>
      <pc:sldChg chg="addSp delSp modSp new mod modClrScheme chgLayout">
        <pc:chgData name="Kirsten van de Meeberg | Bureauzaaigoed" userId="66af3f60-3cc2-4a5f-86b9-2c1c88d4c5a3" providerId="ADAL" clId="{619700EA-97E0-4614-993C-E0831C0F285E}" dt="2021-02-03T18:20:16.838" v="12459" actId="14100"/>
        <pc:sldMkLst>
          <pc:docMk/>
          <pc:sldMk cId="1059696931" sldId="910"/>
        </pc:sldMkLst>
        <pc:spChg chg="del">
          <ac:chgData name="Kirsten van de Meeberg | Bureauzaaigoed" userId="66af3f60-3cc2-4a5f-86b9-2c1c88d4c5a3" providerId="ADAL" clId="{619700EA-97E0-4614-993C-E0831C0F285E}" dt="2021-02-03T18:20:00.053" v="12454" actId="700"/>
          <ac:spMkLst>
            <pc:docMk/>
            <pc:sldMk cId="1059696931" sldId="910"/>
            <ac:spMk id="2" creationId="{E46DAD08-3C20-4562-93BF-0392E6C730C7}"/>
          </ac:spMkLst>
        </pc:spChg>
        <pc:spChg chg="del">
          <ac:chgData name="Kirsten van de Meeberg | Bureauzaaigoed" userId="66af3f60-3cc2-4a5f-86b9-2c1c88d4c5a3" providerId="ADAL" clId="{619700EA-97E0-4614-993C-E0831C0F285E}" dt="2021-02-03T18:20:00.053" v="12454" actId="700"/>
          <ac:spMkLst>
            <pc:docMk/>
            <pc:sldMk cId="1059696931" sldId="910"/>
            <ac:spMk id="3" creationId="{22F1C2C1-794C-487D-9822-E8664E28D3B2}"/>
          </ac:spMkLst>
        </pc:spChg>
        <pc:picChg chg="add mod modCrop">
          <ac:chgData name="Kirsten van de Meeberg | Bureauzaaigoed" userId="66af3f60-3cc2-4a5f-86b9-2c1c88d4c5a3" providerId="ADAL" clId="{619700EA-97E0-4614-993C-E0831C0F285E}" dt="2021-02-03T18:20:16.838" v="12459" actId="14100"/>
          <ac:picMkLst>
            <pc:docMk/>
            <pc:sldMk cId="1059696931" sldId="910"/>
            <ac:picMk id="5" creationId="{E26AEAC7-7F38-41F0-9BED-2C8283A8F42A}"/>
          </ac:picMkLst>
        </pc:picChg>
      </pc:sldChg>
      <pc:sldChg chg="addSp delSp modSp new mod modClrScheme chgLayout">
        <pc:chgData name="Kirsten van de Meeberg | Bureauzaaigoed" userId="66af3f60-3cc2-4a5f-86b9-2c1c88d4c5a3" providerId="ADAL" clId="{619700EA-97E0-4614-993C-E0831C0F285E}" dt="2021-02-03T18:20:58.902" v="12466" actId="14100"/>
        <pc:sldMkLst>
          <pc:docMk/>
          <pc:sldMk cId="3184055630" sldId="911"/>
        </pc:sldMkLst>
        <pc:spChg chg="del">
          <ac:chgData name="Kirsten van de Meeberg | Bureauzaaigoed" userId="66af3f60-3cc2-4a5f-86b9-2c1c88d4c5a3" providerId="ADAL" clId="{619700EA-97E0-4614-993C-E0831C0F285E}" dt="2021-02-03T18:20:25.069" v="12461" actId="700"/>
          <ac:spMkLst>
            <pc:docMk/>
            <pc:sldMk cId="3184055630" sldId="911"/>
            <ac:spMk id="2" creationId="{3DA7A983-B99A-46AD-B67D-87599216BF0A}"/>
          </ac:spMkLst>
        </pc:spChg>
        <pc:spChg chg="del">
          <ac:chgData name="Kirsten van de Meeberg | Bureauzaaigoed" userId="66af3f60-3cc2-4a5f-86b9-2c1c88d4c5a3" providerId="ADAL" clId="{619700EA-97E0-4614-993C-E0831C0F285E}" dt="2021-02-03T18:20:25.069" v="12461" actId="700"/>
          <ac:spMkLst>
            <pc:docMk/>
            <pc:sldMk cId="3184055630" sldId="911"/>
            <ac:spMk id="3" creationId="{FCF6CF8C-B691-4AA6-BE64-D2C1285AF046}"/>
          </ac:spMkLst>
        </pc:spChg>
        <pc:picChg chg="add mod modCrop">
          <ac:chgData name="Kirsten van de Meeberg | Bureauzaaigoed" userId="66af3f60-3cc2-4a5f-86b9-2c1c88d4c5a3" providerId="ADAL" clId="{619700EA-97E0-4614-993C-E0831C0F285E}" dt="2021-02-03T18:20:58.902" v="12466" actId="14100"/>
          <ac:picMkLst>
            <pc:docMk/>
            <pc:sldMk cId="3184055630" sldId="911"/>
            <ac:picMk id="5" creationId="{987CFECE-EA85-4220-9A74-5854DB2FF1B1}"/>
          </ac:picMkLst>
        </pc:picChg>
      </pc:sldChg>
      <pc:sldChg chg="addSp delSp modSp new mod modClrScheme chgLayout">
        <pc:chgData name="Kirsten van de Meeberg | Bureauzaaigoed" userId="66af3f60-3cc2-4a5f-86b9-2c1c88d4c5a3" providerId="ADAL" clId="{619700EA-97E0-4614-993C-E0831C0F285E}" dt="2021-02-03T18:21:35.137" v="12473" actId="14100"/>
        <pc:sldMkLst>
          <pc:docMk/>
          <pc:sldMk cId="3841710588" sldId="912"/>
        </pc:sldMkLst>
        <pc:spChg chg="del">
          <ac:chgData name="Kirsten van de Meeberg | Bureauzaaigoed" userId="66af3f60-3cc2-4a5f-86b9-2c1c88d4c5a3" providerId="ADAL" clId="{619700EA-97E0-4614-993C-E0831C0F285E}" dt="2021-02-03T18:21:17.686" v="12468" actId="700"/>
          <ac:spMkLst>
            <pc:docMk/>
            <pc:sldMk cId="3841710588" sldId="912"/>
            <ac:spMk id="2" creationId="{681DE90D-310D-43F2-981B-EDBB66BBDB02}"/>
          </ac:spMkLst>
        </pc:spChg>
        <pc:spChg chg="del">
          <ac:chgData name="Kirsten van de Meeberg | Bureauzaaigoed" userId="66af3f60-3cc2-4a5f-86b9-2c1c88d4c5a3" providerId="ADAL" clId="{619700EA-97E0-4614-993C-E0831C0F285E}" dt="2021-02-03T18:21:17.686" v="12468" actId="700"/>
          <ac:spMkLst>
            <pc:docMk/>
            <pc:sldMk cId="3841710588" sldId="912"/>
            <ac:spMk id="3" creationId="{D4B2CC36-BF26-4720-800B-A8AA54FF36B9}"/>
          </ac:spMkLst>
        </pc:spChg>
        <pc:picChg chg="add mod modCrop">
          <ac:chgData name="Kirsten van de Meeberg | Bureauzaaigoed" userId="66af3f60-3cc2-4a5f-86b9-2c1c88d4c5a3" providerId="ADAL" clId="{619700EA-97E0-4614-993C-E0831C0F285E}" dt="2021-02-03T18:21:35.137" v="12473" actId="14100"/>
          <ac:picMkLst>
            <pc:docMk/>
            <pc:sldMk cId="3841710588" sldId="912"/>
            <ac:picMk id="5" creationId="{16C82796-5C8A-4C76-AF01-E6F32821DB44}"/>
          </ac:picMkLst>
        </pc:picChg>
      </pc:sldChg>
      <pc:sldChg chg="addSp delSp modSp new mod modClrScheme chgLayout">
        <pc:chgData name="Kirsten van de Meeberg | Bureauzaaigoed" userId="66af3f60-3cc2-4a5f-86b9-2c1c88d4c5a3" providerId="ADAL" clId="{619700EA-97E0-4614-993C-E0831C0F285E}" dt="2021-02-03T18:22:26.106" v="12480" actId="14100"/>
        <pc:sldMkLst>
          <pc:docMk/>
          <pc:sldMk cId="2802921371" sldId="913"/>
        </pc:sldMkLst>
        <pc:spChg chg="del">
          <ac:chgData name="Kirsten van de Meeberg | Bureauzaaigoed" userId="66af3f60-3cc2-4a5f-86b9-2c1c88d4c5a3" providerId="ADAL" clId="{619700EA-97E0-4614-993C-E0831C0F285E}" dt="2021-02-03T18:21:41.925" v="12475" actId="700"/>
          <ac:spMkLst>
            <pc:docMk/>
            <pc:sldMk cId="2802921371" sldId="913"/>
            <ac:spMk id="2" creationId="{879A35F8-E684-4E79-A48B-AF15FF4FBD3F}"/>
          </ac:spMkLst>
        </pc:spChg>
        <pc:spChg chg="del">
          <ac:chgData name="Kirsten van de Meeberg | Bureauzaaigoed" userId="66af3f60-3cc2-4a5f-86b9-2c1c88d4c5a3" providerId="ADAL" clId="{619700EA-97E0-4614-993C-E0831C0F285E}" dt="2021-02-03T18:21:41.925" v="12475" actId="700"/>
          <ac:spMkLst>
            <pc:docMk/>
            <pc:sldMk cId="2802921371" sldId="913"/>
            <ac:spMk id="3" creationId="{DDBF5973-4B58-4B0B-B780-99E696003A38}"/>
          </ac:spMkLst>
        </pc:spChg>
        <pc:picChg chg="add mod modCrop">
          <ac:chgData name="Kirsten van de Meeberg | Bureauzaaigoed" userId="66af3f60-3cc2-4a5f-86b9-2c1c88d4c5a3" providerId="ADAL" clId="{619700EA-97E0-4614-993C-E0831C0F285E}" dt="2021-02-03T18:22:26.106" v="12480" actId="14100"/>
          <ac:picMkLst>
            <pc:docMk/>
            <pc:sldMk cId="2802921371" sldId="913"/>
            <ac:picMk id="5" creationId="{8CA9F7B2-CBCE-4055-95FD-3C9675E69B5A}"/>
          </ac:picMkLst>
        </pc:picChg>
      </pc:sldChg>
      <pc:sldChg chg="addSp delSp modSp new mod modClrScheme chgLayout">
        <pc:chgData name="Kirsten van de Meeberg | Bureauzaaigoed" userId="66af3f60-3cc2-4a5f-86b9-2c1c88d4c5a3" providerId="ADAL" clId="{619700EA-97E0-4614-993C-E0831C0F285E}" dt="2021-02-03T18:24:17.093" v="12502" actId="1038"/>
        <pc:sldMkLst>
          <pc:docMk/>
          <pc:sldMk cId="2583298810" sldId="914"/>
        </pc:sldMkLst>
        <pc:spChg chg="del">
          <ac:chgData name="Kirsten van de Meeberg | Bureauzaaigoed" userId="66af3f60-3cc2-4a5f-86b9-2c1c88d4c5a3" providerId="ADAL" clId="{619700EA-97E0-4614-993C-E0831C0F285E}" dt="2021-02-03T18:22:46.467" v="12482" actId="700"/>
          <ac:spMkLst>
            <pc:docMk/>
            <pc:sldMk cId="2583298810" sldId="914"/>
            <ac:spMk id="2" creationId="{5B6A7C23-391D-4586-BF31-50E7ABFDABFA}"/>
          </ac:spMkLst>
        </pc:spChg>
        <pc:spChg chg="del">
          <ac:chgData name="Kirsten van de Meeberg | Bureauzaaigoed" userId="66af3f60-3cc2-4a5f-86b9-2c1c88d4c5a3" providerId="ADAL" clId="{619700EA-97E0-4614-993C-E0831C0F285E}" dt="2021-02-03T18:22:46.467" v="12482" actId="700"/>
          <ac:spMkLst>
            <pc:docMk/>
            <pc:sldMk cId="2583298810" sldId="914"/>
            <ac:spMk id="3" creationId="{11D8DB20-EF44-4EE1-B820-3A976BDA3484}"/>
          </ac:spMkLst>
        </pc:spChg>
        <pc:picChg chg="add mod modCrop">
          <ac:chgData name="Kirsten van de Meeberg | Bureauzaaigoed" userId="66af3f60-3cc2-4a5f-86b9-2c1c88d4c5a3" providerId="ADAL" clId="{619700EA-97E0-4614-993C-E0831C0F285E}" dt="2021-02-03T18:23:27.831" v="12487" actId="14100"/>
          <ac:picMkLst>
            <pc:docMk/>
            <pc:sldMk cId="2583298810" sldId="914"/>
            <ac:picMk id="5" creationId="{63296D48-B9FB-4AA4-867C-690FA9E4B050}"/>
          </ac:picMkLst>
        </pc:picChg>
        <pc:picChg chg="add mod modCrop">
          <ac:chgData name="Kirsten van de Meeberg | Bureauzaaigoed" userId="66af3f60-3cc2-4a5f-86b9-2c1c88d4c5a3" providerId="ADAL" clId="{619700EA-97E0-4614-993C-E0831C0F285E}" dt="2021-02-03T18:24:17.093" v="12502" actId="1038"/>
          <ac:picMkLst>
            <pc:docMk/>
            <pc:sldMk cId="2583298810" sldId="914"/>
            <ac:picMk id="7" creationId="{F7F1723B-0E6B-41B7-88D6-8AB9CDFC3B40}"/>
          </ac:picMkLst>
        </pc:picChg>
      </pc:sldChg>
      <pc:sldChg chg="addSp modSp new mod">
        <pc:chgData name="Kirsten van de Meeberg | Bureauzaaigoed" userId="66af3f60-3cc2-4a5f-86b9-2c1c88d4c5a3" providerId="ADAL" clId="{619700EA-97E0-4614-993C-E0831C0F285E}" dt="2021-02-03T18:25:35.619" v="12515" actId="14100"/>
        <pc:sldMkLst>
          <pc:docMk/>
          <pc:sldMk cId="3410083477" sldId="915"/>
        </pc:sldMkLst>
        <pc:picChg chg="add mod modCrop">
          <ac:chgData name="Kirsten van de Meeberg | Bureauzaaigoed" userId="66af3f60-3cc2-4a5f-86b9-2c1c88d4c5a3" providerId="ADAL" clId="{619700EA-97E0-4614-993C-E0831C0F285E}" dt="2021-02-03T18:24:50.686" v="12508" actId="14100"/>
          <ac:picMkLst>
            <pc:docMk/>
            <pc:sldMk cId="3410083477" sldId="915"/>
            <ac:picMk id="3" creationId="{DBBF625F-54E5-4579-B6A0-10459BF7D783}"/>
          </ac:picMkLst>
        </pc:picChg>
        <pc:picChg chg="add mod modCrop">
          <ac:chgData name="Kirsten van de Meeberg | Bureauzaaigoed" userId="66af3f60-3cc2-4a5f-86b9-2c1c88d4c5a3" providerId="ADAL" clId="{619700EA-97E0-4614-993C-E0831C0F285E}" dt="2021-02-03T18:25:35.619" v="12515" actId="14100"/>
          <ac:picMkLst>
            <pc:docMk/>
            <pc:sldMk cId="3410083477" sldId="915"/>
            <ac:picMk id="5" creationId="{EB6FF228-F9ED-4FFF-8A5A-31ACD894BB0B}"/>
          </ac:picMkLst>
        </pc:picChg>
      </pc:sldChg>
      <pc:sldChg chg="addSp modSp new mod">
        <pc:chgData name="Kirsten van de Meeberg | Bureauzaaigoed" userId="66af3f60-3cc2-4a5f-86b9-2c1c88d4c5a3" providerId="ADAL" clId="{619700EA-97E0-4614-993C-E0831C0F285E}" dt="2021-02-03T18:26:56.087" v="12546" actId="14100"/>
        <pc:sldMkLst>
          <pc:docMk/>
          <pc:sldMk cId="2215165027" sldId="916"/>
        </pc:sldMkLst>
        <pc:picChg chg="add mod modCrop">
          <ac:chgData name="Kirsten van de Meeberg | Bureauzaaigoed" userId="66af3f60-3cc2-4a5f-86b9-2c1c88d4c5a3" providerId="ADAL" clId="{619700EA-97E0-4614-993C-E0831C0F285E}" dt="2021-02-03T18:26:17.634" v="12539" actId="1036"/>
          <ac:picMkLst>
            <pc:docMk/>
            <pc:sldMk cId="2215165027" sldId="916"/>
            <ac:picMk id="3" creationId="{CD472904-5BEB-49BF-802D-EF781C852F77}"/>
          </ac:picMkLst>
        </pc:picChg>
        <pc:picChg chg="add mod modCrop">
          <ac:chgData name="Kirsten van de Meeberg | Bureauzaaigoed" userId="66af3f60-3cc2-4a5f-86b9-2c1c88d4c5a3" providerId="ADAL" clId="{619700EA-97E0-4614-993C-E0831C0F285E}" dt="2021-02-03T18:26:56.087" v="12546" actId="14100"/>
          <ac:picMkLst>
            <pc:docMk/>
            <pc:sldMk cId="2215165027" sldId="916"/>
            <ac:picMk id="5" creationId="{A9C9D2BC-432A-471F-A059-5A35964CA7B7}"/>
          </ac:picMkLst>
        </pc:picChg>
      </pc:sldChg>
      <pc:sldChg chg="addSp delSp modSp new mod modClrScheme chgLayout">
        <pc:chgData name="Kirsten van de Meeberg | Bureauzaaigoed" userId="66af3f60-3cc2-4a5f-86b9-2c1c88d4c5a3" providerId="ADAL" clId="{619700EA-97E0-4614-993C-E0831C0F285E}" dt="2021-02-03T18:27:50.912" v="12553" actId="14100"/>
        <pc:sldMkLst>
          <pc:docMk/>
          <pc:sldMk cId="3169956570" sldId="917"/>
        </pc:sldMkLst>
        <pc:spChg chg="del">
          <ac:chgData name="Kirsten van de Meeberg | Bureauzaaigoed" userId="66af3f60-3cc2-4a5f-86b9-2c1c88d4c5a3" providerId="ADAL" clId="{619700EA-97E0-4614-993C-E0831C0F285E}" dt="2021-02-03T18:27:29.380" v="12548" actId="700"/>
          <ac:spMkLst>
            <pc:docMk/>
            <pc:sldMk cId="3169956570" sldId="917"/>
            <ac:spMk id="2" creationId="{AC8D8CAB-300E-4E9B-890E-C0003D06CC51}"/>
          </ac:spMkLst>
        </pc:spChg>
        <pc:spChg chg="del">
          <ac:chgData name="Kirsten van de Meeberg | Bureauzaaigoed" userId="66af3f60-3cc2-4a5f-86b9-2c1c88d4c5a3" providerId="ADAL" clId="{619700EA-97E0-4614-993C-E0831C0F285E}" dt="2021-02-03T18:27:29.380" v="12548" actId="700"/>
          <ac:spMkLst>
            <pc:docMk/>
            <pc:sldMk cId="3169956570" sldId="917"/>
            <ac:spMk id="3" creationId="{7606ED9E-64BE-493C-9608-B01A03296431}"/>
          </ac:spMkLst>
        </pc:spChg>
        <pc:picChg chg="add mod modCrop">
          <ac:chgData name="Kirsten van de Meeberg | Bureauzaaigoed" userId="66af3f60-3cc2-4a5f-86b9-2c1c88d4c5a3" providerId="ADAL" clId="{619700EA-97E0-4614-993C-E0831C0F285E}" dt="2021-02-03T18:27:50.912" v="12553" actId="14100"/>
          <ac:picMkLst>
            <pc:docMk/>
            <pc:sldMk cId="3169956570" sldId="917"/>
            <ac:picMk id="5" creationId="{8C9DFFC5-E9AE-47FA-8475-607BB4386BEB}"/>
          </ac:picMkLst>
        </pc:picChg>
      </pc:sldChg>
      <pc:sldChg chg="addSp delSp modSp new mod modClrScheme chgLayout">
        <pc:chgData name="Kirsten van de Meeberg | Bureauzaaigoed" userId="66af3f60-3cc2-4a5f-86b9-2c1c88d4c5a3" providerId="ADAL" clId="{619700EA-97E0-4614-993C-E0831C0F285E}" dt="2021-02-03T18:28:31.853" v="12562" actId="14100"/>
        <pc:sldMkLst>
          <pc:docMk/>
          <pc:sldMk cId="2048768270" sldId="918"/>
        </pc:sldMkLst>
        <pc:spChg chg="del">
          <ac:chgData name="Kirsten van de Meeberg | Bureauzaaigoed" userId="66af3f60-3cc2-4a5f-86b9-2c1c88d4c5a3" providerId="ADAL" clId="{619700EA-97E0-4614-993C-E0831C0F285E}" dt="2021-02-03T18:27:56.707" v="12555" actId="700"/>
          <ac:spMkLst>
            <pc:docMk/>
            <pc:sldMk cId="2048768270" sldId="918"/>
            <ac:spMk id="2" creationId="{8FF8033B-4C50-43F9-BC13-6B2791865EEA}"/>
          </ac:spMkLst>
        </pc:spChg>
        <pc:spChg chg="del">
          <ac:chgData name="Kirsten van de Meeberg | Bureauzaaigoed" userId="66af3f60-3cc2-4a5f-86b9-2c1c88d4c5a3" providerId="ADAL" clId="{619700EA-97E0-4614-993C-E0831C0F285E}" dt="2021-02-03T18:27:56.707" v="12555" actId="700"/>
          <ac:spMkLst>
            <pc:docMk/>
            <pc:sldMk cId="2048768270" sldId="918"/>
            <ac:spMk id="3" creationId="{E56E8A20-2BEB-437D-8F3A-B4B2E0768D6F}"/>
          </ac:spMkLst>
        </pc:spChg>
        <pc:picChg chg="add mod modCrop">
          <ac:chgData name="Kirsten van de Meeberg | Bureauzaaigoed" userId="66af3f60-3cc2-4a5f-86b9-2c1c88d4c5a3" providerId="ADAL" clId="{619700EA-97E0-4614-993C-E0831C0F285E}" dt="2021-02-03T18:28:31.853" v="12562" actId="14100"/>
          <ac:picMkLst>
            <pc:docMk/>
            <pc:sldMk cId="2048768270" sldId="918"/>
            <ac:picMk id="5" creationId="{05BF373B-5400-4CD8-8548-356097C04B72}"/>
          </ac:picMkLst>
        </pc:picChg>
      </pc:sldChg>
      <pc:sldChg chg="addSp delSp modSp new mod modClrScheme chgLayout">
        <pc:chgData name="Kirsten van de Meeberg | Bureauzaaigoed" userId="66af3f60-3cc2-4a5f-86b9-2c1c88d4c5a3" providerId="ADAL" clId="{619700EA-97E0-4614-993C-E0831C0F285E}" dt="2021-02-03T18:29:38.621" v="12645" actId="14100"/>
        <pc:sldMkLst>
          <pc:docMk/>
          <pc:sldMk cId="3862955090" sldId="919"/>
        </pc:sldMkLst>
        <pc:spChg chg="del">
          <ac:chgData name="Kirsten van de Meeberg | Bureauzaaigoed" userId="66af3f60-3cc2-4a5f-86b9-2c1c88d4c5a3" providerId="ADAL" clId="{619700EA-97E0-4614-993C-E0831C0F285E}" dt="2021-02-03T18:29:05.645" v="12640" actId="700"/>
          <ac:spMkLst>
            <pc:docMk/>
            <pc:sldMk cId="3862955090" sldId="919"/>
            <ac:spMk id="2" creationId="{91334D20-A384-48EB-8234-3343D2F4C019}"/>
          </ac:spMkLst>
        </pc:spChg>
        <pc:spChg chg="del">
          <ac:chgData name="Kirsten van de Meeberg | Bureauzaaigoed" userId="66af3f60-3cc2-4a5f-86b9-2c1c88d4c5a3" providerId="ADAL" clId="{619700EA-97E0-4614-993C-E0831C0F285E}" dt="2021-02-03T18:29:05.645" v="12640" actId="700"/>
          <ac:spMkLst>
            <pc:docMk/>
            <pc:sldMk cId="3862955090" sldId="919"/>
            <ac:spMk id="3" creationId="{B18C311F-38BF-4245-A9A9-231FED3382D3}"/>
          </ac:spMkLst>
        </pc:spChg>
        <pc:picChg chg="add mod modCrop">
          <ac:chgData name="Kirsten van de Meeberg | Bureauzaaigoed" userId="66af3f60-3cc2-4a5f-86b9-2c1c88d4c5a3" providerId="ADAL" clId="{619700EA-97E0-4614-993C-E0831C0F285E}" dt="2021-02-03T18:29:38.621" v="12645" actId="14100"/>
          <ac:picMkLst>
            <pc:docMk/>
            <pc:sldMk cId="3862955090" sldId="919"/>
            <ac:picMk id="5" creationId="{D864F6D0-D6DD-4344-BEFB-8D015C7DFF0A}"/>
          </ac:picMkLst>
        </pc:picChg>
      </pc:sldChg>
      <pc:sldChg chg="addSp delSp modSp new mod modClrScheme chgLayout">
        <pc:chgData name="Kirsten van de Meeberg | Bureauzaaigoed" userId="66af3f60-3cc2-4a5f-86b9-2c1c88d4c5a3" providerId="ADAL" clId="{619700EA-97E0-4614-993C-E0831C0F285E}" dt="2021-02-03T18:30:20.907" v="12652" actId="14100"/>
        <pc:sldMkLst>
          <pc:docMk/>
          <pc:sldMk cId="1084283233" sldId="920"/>
        </pc:sldMkLst>
        <pc:spChg chg="del">
          <ac:chgData name="Kirsten van de Meeberg | Bureauzaaigoed" userId="66af3f60-3cc2-4a5f-86b9-2c1c88d4c5a3" providerId="ADAL" clId="{619700EA-97E0-4614-993C-E0831C0F285E}" dt="2021-02-03T18:29:46.115" v="12647" actId="700"/>
          <ac:spMkLst>
            <pc:docMk/>
            <pc:sldMk cId="1084283233" sldId="920"/>
            <ac:spMk id="2" creationId="{932D7800-645B-4148-9C86-B58AAA947F2E}"/>
          </ac:spMkLst>
        </pc:spChg>
        <pc:spChg chg="del">
          <ac:chgData name="Kirsten van de Meeberg | Bureauzaaigoed" userId="66af3f60-3cc2-4a5f-86b9-2c1c88d4c5a3" providerId="ADAL" clId="{619700EA-97E0-4614-993C-E0831C0F285E}" dt="2021-02-03T18:29:46.115" v="12647" actId="700"/>
          <ac:spMkLst>
            <pc:docMk/>
            <pc:sldMk cId="1084283233" sldId="920"/>
            <ac:spMk id="3" creationId="{86227898-D558-464F-939B-F6CAD24EA551}"/>
          </ac:spMkLst>
        </pc:spChg>
        <pc:picChg chg="add mod modCrop">
          <ac:chgData name="Kirsten van de Meeberg | Bureauzaaigoed" userId="66af3f60-3cc2-4a5f-86b9-2c1c88d4c5a3" providerId="ADAL" clId="{619700EA-97E0-4614-993C-E0831C0F285E}" dt="2021-02-03T18:30:20.907" v="12652" actId="14100"/>
          <ac:picMkLst>
            <pc:docMk/>
            <pc:sldMk cId="1084283233" sldId="920"/>
            <ac:picMk id="5" creationId="{34529440-8BB7-4F5A-BFD9-39B3D53E4CD2}"/>
          </ac:picMkLst>
        </pc:picChg>
      </pc:sldChg>
      <pc:sldChg chg="addSp delSp modSp new mod modClrScheme chgLayout">
        <pc:chgData name="Kirsten van de Meeberg | Bureauzaaigoed" userId="66af3f60-3cc2-4a5f-86b9-2c1c88d4c5a3" providerId="ADAL" clId="{619700EA-97E0-4614-993C-E0831C0F285E}" dt="2021-02-03T18:31:05.016" v="12659" actId="14100"/>
        <pc:sldMkLst>
          <pc:docMk/>
          <pc:sldMk cId="2908806516" sldId="921"/>
        </pc:sldMkLst>
        <pc:spChg chg="del">
          <ac:chgData name="Kirsten van de Meeberg | Bureauzaaigoed" userId="66af3f60-3cc2-4a5f-86b9-2c1c88d4c5a3" providerId="ADAL" clId="{619700EA-97E0-4614-993C-E0831C0F285E}" dt="2021-02-03T18:30:28.700" v="12654" actId="700"/>
          <ac:spMkLst>
            <pc:docMk/>
            <pc:sldMk cId="2908806516" sldId="921"/>
            <ac:spMk id="2" creationId="{6319885B-5DE7-481C-8977-3EEEBE50B56A}"/>
          </ac:spMkLst>
        </pc:spChg>
        <pc:spChg chg="del">
          <ac:chgData name="Kirsten van de Meeberg | Bureauzaaigoed" userId="66af3f60-3cc2-4a5f-86b9-2c1c88d4c5a3" providerId="ADAL" clId="{619700EA-97E0-4614-993C-E0831C0F285E}" dt="2021-02-03T18:30:28.700" v="12654" actId="700"/>
          <ac:spMkLst>
            <pc:docMk/>
            <pc:sldMk cId="2908806516" sldId="921"/>
            <ac:spMk id="3" creationId="{6EED1A1C-6949-49D1-81C6-B8E52EAA826F}"/>
          </ac:spMkLst>
        </pc:spChg>
        <pc:picChg chg="add mod modCrop">
          <ac:chgData name="Kirsten van de Meeberg | Bureauzaaigoed" userId="66af3f60-3cc2-4a5f-86b9-2c1c88d4c5a3" providerId="ADAL" clId="{619700EA-97E0-4614-993C-E0831C0F285E}" dt="2021-02-03T18:31:05.016" v="12659" actId="14100"/>
          <ac:picMkLst>
            <pc:docMk/>
            <pc:sldMk cId="2908806516" sldId="921"/>
            <ac:picMk id="5" creationId="{080407B0-550E-4917-8EF6-6535DC37D94E}"/>
          </ac:picMkLst>
        </pc:picChg>
      </pc:sldChg>
      <pc:sldChg chg="addSp delSp modSp new mod modClrScheme chgLayout">
        <pc:chgData name="Kirsten van de Meeberg | Bureauzaaigoed" userId="66af3f60-3cc2-4a5f-86b9-2c1c88d4c5a3" providerId="ADAL" clId="{619700EA-97E0-4614-993C-E0831C0F285E}" dt="2021-02-03T18:32:30.885" v="12678" actId="14100"/>
        <pc:sldMkLst>
          <pc:docMk/>
          <pc:sldMk cId="721282847" sldId="922"/>
        </pc:sldMkLst>
        <pc:spChg chg="del">
          <ac:chgData name="Kirsten van de Meeberg | Bureauzaaigoed" userId="66af3f60-3cc2-4a5f-86b9-2c1c88d4c5a3" providerId="ADAL" clId="{619700EA-97E0-4614-993C-E0831C0F285E}" dt="2021-02-03T18:31:27.605" v="12661" actId="700"/>
          <ac:spMkLst>
            <pc:docMk/>
            <pc:sldMk cId="721282847" sldId="922"/>
            <ac:spMk id="2" creationId="{99B7FC89-BD3B-4DF6-80EB-42265537B69A}"/>
          </ac:spMkLst>
        </pc:spChg>
        <pc:spChg chg="del">
          <ac:chgData name="Kirsten van de Meeberg | Bureauzaaigoed" userId="66af3f60-3cc2-4a5f-86b9-2c1c88d4c5a3" providerId="ADAL" clId="{619700EA-97E0-4614-993C-E0831C0F285E}" dt="2021-02-03T18:31:27.605" v="12661" actId="700"/>
          <ac:spMkLst>
            <pc:docMk/>
            <pc:sldMk cId="721282847" sldId="922"/>
            <ac:spMk id="3" creationId="{3C63DEEA-2E5C-47A9-B353-A78C4DC89C18}"/>
          </ac:spMkLst>
        </pc:spChg>
        <pc:picChg chg="add mod modCrop">
          <ac:chgData name="Kirsten van de Meeberg | Bureauzaaigoed" userId="66af3f60-3cc2-4a5f-86b9-2c1c88d4c5a3" providerId="ADAL" clId="{619700EA-97E0-4614-993C-E0831C0F285E}" dt="2021-02-03T18:31:50.223" v="12666" actId="14100"/>
          <ac:picMkLst>
            <pc:docMk/>
            <pc:sldMk cId="721282847" sldId="922"/>
            <ac:picMk id="5" creationId="{D54A0620-942D-4E48-8AC3-C74AB9452443}"/>
          </ac:picMkLst>
        </pc:picChg>
        <pc:picChg chg="add mod modCrop">
          <ac:chgData name="Kirsten van de Meeberg | Bureauzaaigoed" userId="66af3f60-3cc2-4a5f-86b9-2c1c88d4c5a3" providerId="ADAL" clId="{619700EA-97E0-4614-993C-E0831C0F285E}" dt="2021-02-03T18:32:30.885" v="12678" actId="14100"/>
          <ac:picMkLst>
            <pc:docMk/>
            <pc:sldMk cId="721282847" sldId="922"/>
            <ac:picMk id="7" creationId="{C6452C26-F96D-45D7-8FE2-DB9DE1EE35B8}"/>
          </ac:picMkLst>
        </pc:picChg>
      </pc:sldChg>
      <pc:sldChg chg="addSp modSp new mod">
        <pc:chgData name="Kirsten van de Meeberg | Bureauzaaigoed" userId="66af3f60-3cc2-4a5f-86b9-2c1c88d4c5a3" providerId="ADAL" clId="{619700EA-97E0-4614-993C-E0831C0F285E}" dt="2021-02-03T18:33:55.786" v="12709" actId="1076"/>
        <pc:sldMkLst>
          <pc:docMk/>
          <pc:sldMk cId="2905145671" sldId="923"/>
        </pc:sldMkLst>
        <pc:picChg chg="add mod modCrop">
          <ac:chgData name="Kirsten van de Meeberg | Bureauzaaigoed" userId="66af3f60-3cc2-4a5f-86b9-2c1c88d4c5a3" providerId="ADAL" clId="{619700EA-97E0-4614-993C-E0831C0F285E}" dt="2021-02-03T18:32:59.512" v="12684" actId="14100"/>
          <ac:picMkLst>
            <pc:docMk/>
            <pc:sldMk cId="2905145671" sldId="923"/>
            <ac:picMk id="3" creationId="{B75D5B36-A737-4ACC-A0AC-CED02561A9F2}"/>
          </ac:picMkLst>
        </pc:picChg>
        <pc:picChg chg="add mod modCrop">
          <ac:chgData name="Kirsten van de Meeberg | Bureauzaaigoed" userId="66af3f60-3cc2-4a5f-86b9-2c1c88d4c5a3" providerId="ADAL" clId="{619700EA-97E0-4614-993C-E0831C0F285E}" dt="2021-02-03T18:33:42.232" v="12705" actId="1038"/>
          <ac:picMkLst>
            <pc:docMk/>
            <pc:sldMk cId="2905145671" sldId="923"/>
            <ac:picMk id="5" creationId="{3052D85C-0EE9-4202-9B72-422D68388C39}"/>
          </ac:picMkLst>
        </pc:picChg>
        <pc:picChg chg="add mod modCrop">
          <ac:chgData name="Kirsten van de Meeberg | Bureauzaaigoed" userId="66af3f60-3cc2-4a5f-86b9-2c1c88d4c5a3" providerId="ADAL" clId="{619700EA-97E0-4614-993C-E0831C0F285E}" dt="2021-02-03T18:33:55.786" v="12709" actId="1076"/>
          <ac:picMkLst>
            <pc:docMk/>
            <pc:sldMk cId="2905145671" sldId="923"/>
            <ac:picMk id="7" creationId="{87DC1073-51C3-4F86-A868-A80490E09068}"/>
          </ac:picMkLst>
        </pc:picChg>
      </pc:sldChg>
      <pc:sldChg chg="addSp modSp new mod">
        <pc:chgData name="Kirsten van de Meeberg | Bureauzaaigoed" userId="66af3f60-3cc2-4a5f-86b9-2c1c88d4c5a3" providerId="ADAL" clId="{619700EA-97E0-4614-993C-E0831C0F285E}" dt="2021-02-03T18:35:20.254" v="12726" actId="1076"/>
        <pc:sldMkLst>
          <pc:docMk/>
          <pc:sldMk cId="3891155309" sldId="924"/>
        </pc:sldMkLst>
        <pc:picChg chg="add mod modCrop">
          <ac:chgData name="Kirsten van de Meeberg | Bureauzaaigoed" userId="66af3f60-3cc2-4a5f-86b9-2c1c88d4c5a3" providerId="ADAL" clId="{619700EA-97E0-4614-993C-E0831C0F285E}" dt="2021-02-03T18:34:28.960" v="12718" actId="1076"/>
          <ac:picMkLst>
            <pc:docMk/>
            <pc:sldMk cId="3891155309" sldId="924"/>
            <ac:picMk id="3" creationId="{FD724A3D-F980-4EC8-8D09-0088D3E6535D}"/>
          </ac:picMkLst>
        </pc:picChg>
        <pc:picChg chg="add mod modCrop">
          <ac:chgData name="Kirsten van de Meeberg | Bureauzaaigoed" userId="66af3f60-3cc2-4a5f-86b9-2c1c88d4c5a3" providerId="ADAL" clId="{619700EA-97E0-4614-993C-E0831C0F285E}" dt="2021-02-03T18:35:01.749" v="12724" actId="1076"/>
          <ac:picMkLst>
            <pc:docMk/>
            <pc:sldMk cId="3891155309" sldId="924"/>
            <ac:picMk id="5" creationId="{A0730CB5-C94A-40CA-8563-A9E1901BA402}"/>
          </ac:picMkLst>
        </pc:picChg>
        <pc:picChg chg="add mod">
          <ac:chgData name="Kirsten van de Meeberg | Bureauzaaigoed" userId="66af3f60-3cc2-4a5f-86b9-2c1c88d4c5a3" providerId="ADAL" clId="{619700EA-97E0-4614-993C-E0831C0F285E}" dt="2021-02-03T18:35:20.254" v="12726" actId="1076"/>
          <ac:picMkLst>
            <pc:docMk/>
            <pc:sldMk cId="3891155309" sldId="924"/>
            <ac:picMk id="6" creationId="{574B45D0-8374-4CA5-839D-1A3B7276B7C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845406-9EA6-412C-9D31-E4E91941E209}" type="datetimeFigureOut">
              <a:rPr lang="nl-NL" smtClean="0"/>
              <a:t>5-2-2021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64465B-7EC0-45C7-A1FD-80BB8AB6BD94}" type="slidenum">
              <a:rPr lang="nl-NL" smtClean="0"/>
              <a:t>‹nr.›</a:t>
            </a:fld>
            <a:endParaRPr lang="nl-NL"/>
          </a:p>
        </p:txBody>
      </p:sp>
    </p:spTree>
    <p:extLst>
      <p:ext uri="{BB962C8B-B14F-4D97-AF65-F5344CB8AC3E}">
        <p14:creationId xmlns:p14="http://schemas.microsoft.com/office/powerpoint/2010/main" val="3796215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a:xfrm>
            <a:off x="685800" y="4400550"/>
            <a:ext cx="5486400" cy="3961572"/>
          </a:xfrm>
        </p:spPr>
        <p:txBody>
          <a:bodyPr/>
          <a:lstStyle/>
          <a:p>
            <a:pPr marL="342900" lvl="0" indent="-342900">
              <a:lnSpc>
                <a:spcPct val="115000"/>
              </a:lnSpc>
              <a:buFont typeface="Calibri" panose="020F0502020204030204" pitchFamily="34" charset="0"/>
              <a:buChar char="-"/>
            </a:pPr>
            <a:r>
              <a:rPr lang="nl-NL" dirty="0" smtClean="0">
                <a:effectLst/>
                <a:latin typeface="Calibri" panose="020F0502020204030204" pitchFamily="34" charset="0"/>
                <a:ea typeface="Calibri" panose="020F0502020204030204" pitchFamily="34" charset="0"/>
                <a:cs typeface="Times New Roman" panose="02020603050405020304" pitchFamily="18" charset="0"/>
              </a:rPr>
              <a:t>Allereerst</a:t>
            </a:r>
            <a:r>
              <a:rPr lang="nl-NL" dirty="0">
                <a:effectLst/>
                <a:latin typeface="Calibri" panose="020F0502020204030204" pitchFamily="34" charset="0"/>
                <a:ea typeface="Calibri" panose="020F0502020204030204" pitchFamily="34" charset="0"/>
                <a:cs typeface="Times New Roman" panose="02020603050405020304" pitchFamily="18" charset="0"/>
              </a:rPr>
              <a:t>, het plenaire deel van de avond wordt opgenomen. Ook maken we een beknopt verslag van de avond. De opname en het verslag plaatsen we op onze website zodat geïnteresseerden die er niet bij waren dit kunnen terugkijken en we uw inbreng kunnen meenemen in de overwegingen voor het vormgeven van het zon en wind beleid. </a:t>
            </a:r>
          </a:p>
          <a:p>
            <a:pPr marL="342900" lvl="0" indent="-342900">
              <a:lnSpc>
                <a:spcPct val="115000"/>
              </a:lnSpc>
              <a:spcAft>
                <a:spcPts val="1000"/>
              </a:spcAft>
              <a:buFont typeface="Calibri" panose="020F0502020204030204" pitchFamily="34" charset="0"/>
              <a:buChar char="-"/>
            </a:pPr>
            <a:r>
              <a:rPr lang="nl-NL" dirty="0">
                <a:effectLst/>
                <a:latin typeface="Calibri" panose="020F0502020204030204" pitchFamily="34" charset="0"/>
                <a:ea typeface="Calibri" panose="020F0502020204030204" pitchFamily="34" charset="0"/>
                <a:cs typeface="Times New Roman" panose="02020603050405020304" pitchFamily="18" charset="0"/>
              </a:rPr>
              <a:t>We staan aan het begin van een nieuw jaar. Een jaar waarin wij samen met jou stappen willen zetten voor een duurzame toekomst. We zetten deze stappen omdat de opwarming van de aarde steeds sneller gaat. Met de gevolgen krijgen we allemaal te maken. We gebruiken namelijk zonder dat we het merken dagelijks veel energie en warmte. Denk bijvoorbeeld aan het nemen van een warme douche, een verlicht huis in de donkere winterdagen en het opladen van je telefoon. Dit heeft een grote impact op ons klimaat. Veranderingen in het klimaat bedreigen onze huidige manier van leven. Alleen samen kunnen we dit tegengaan. </a:t>
            </a:r>
          </a:p>
          <a:p>
            <a:pPr marL="342900" lvl="0" indent="-342900">
              <a:lnSpc>
                <a:spcPct val="115000"/>
              </a:lnSpc>
              <a:spcAft>
                <a:spcPts val="1000"/>
              </a:spcAft>
              <a:buFont typeface="Calibri" panose="020F0502020204030204" pitchFamily="34" charset="0"/>
              <a:buChar char="-"/>
            </a:pPr>
            <a:r>
              <a:rPr lang="nl-NL" dirty="0">
                <a:effectLst/>
                <a:latin typeface="Calibri" panose="020F0502020204030204" pitchFamily="34" charset="0"/>
                <a:ea typeface="Calibri" panose="020F0502020204030204" pitchFamily="34" charset="0"/>
                <a:cs typeface="Times New Roman" panose="02020603050405020304" pitchFamily="18" charset="0"/>
              </a:rPr>
              <a:t>We gaan hier op verschillende manieren mee aan de slag. Vanavond willen we het daarbij specifiek met u hebben over de ontwikkeling van een beleidskader voor zon en windenergie op land. Daar krijgen we nu aanvragen voor en dat zijn de bewezen technieken waar we nu stappen mee kunnen zetten. De vraag is hoe gaan we dit doen, niet of.</a:t>
            </a:r>
          </a:p>
        </p:txBody>
      </p:sp>
      <p:sp>
        <p:nvSpPr>
          <p:cNvPr id="4" name="Tijdelijke aanduiding voor dianummer 3"/>
          <p:cNvSpPr>
            <a:spLocks noGrp="1"/>
          </p:cNvSpPr>
          <p:nvPr>
            <p:ph type="sldNum" sz="quarter" idx="5"/>
          </p:nvPr>
        </p:nvSpPr>
        <p:spPr/>
        <p:txBody>
          <a:bodyPr/>
          <a:lstStyle/>
          <a:p>
            <a:fld id="{0364465B-7EC0-45C7-A1FD-80BB8AB6BD94}" type="slidenum">
              <a:rPr lang="nl-NL" smtClean="0"/>
              <a:t>1</a:t>
            </a:fld>
            <a:endParaRPr lang="nl-NL"/>
          </a:p>
        </p:txBody>
      </p:sp>
    </p:spTree>
    <p:extLst>
      <p:ext uri="{BB962C8B-B14F-4D97-AF65-F5344CB8AC3E}">
        <p14:creationId xmlns:p14="http://schemas.microsoft.com/office/powerpoint/2010/main" val="26544849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Burmmens landschap met de 6 structuren hanteren we als uitgangspunt. Op basis hiervan willen we een kader maken hoe hierbinnen omgegaan wordt met zonnevelden en windmolens. In dit kader staat HOE wind en zon op land binnen de diverse structuren een plek kan krijgen.</a:t>
            </a:r>
          </a:p>
          <a:p>
            <a:r>
              <a:rPr lang="nl-NL" dirty="0"/>
              <a:t>De kaart is nog in bewerking. De weergave van bijvoorbeeld Waardevol Brummen is nog in schets fase. Hierover gaan nog gebiedssessies plaatsvinden.</a:t>
            </a:r>
          </a:p>
        </p:txBody>
      </p:sp>
      <p:sp>
        <p:nvSpPr>
          <p:cNvPr id="4" name="Tijdelijke aanduiding voor dianummer 3"/>
          <p:cNvSpPr>
            <a:spLocks noGrp="1"/>
          </p:cNvSpPr>
          <p:nvPr>
            <p:ph type="sldNum" sz="quarter" idx="5"/>
          </p:nvPr>
        </p:nvSpPr>
        <p:spPr/>
        <p:txBody>
          <a:bodyPr/>
          <a:lstStyle/>
          <a:p>
            <a:fld id="{0364465B-7EC0-45C7-A1FD-80BB8AB6BD94}" type="slidenum">
              <a:rPr lang="nl-NL" smtClean="0"/>
              <a:t>11</a:t>
            </a:fld>
            <a:endParaRPr lang="nl-NL"/>
          </a:p>
        </p:txBody>
      </p:sp>
    </p:spTree>
    <p:extLst>
      <p:ext uri="{BB962C8B-B14F-4D97-AF65-F5344CB8AC3E}">
        <p14:creationId xmlns:p14="http://schemas.microsoft.com/office/powerpoint/2010/main" val="36396677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Vanuit de RES is in een traject met diverse specialisten van diverse organisaties, gebiedspartijen en een online inwoners </a:t>
            </a:r>
            <a:r>
              <a:rPr lang="nl-NL" dirty="0" err="1"/>
              <a:t>enquete</a:t>
            </a:r>
            <a:r>
              <a:rPr lang="nl-NL" dirty="0"/>
              <a:t> </a:t>
            </a:r>
            <a:r>
              <a:rPr lang="nl-NL" dirty="0" err="1"/>
              <a:t>toegwerkt</a:t>
            </a:r>
            <a:r>
              <a:rPr lang="nl-NL" dirty="0"/>
              <a:t> naar een kansenkaart voor zon. Hier is de kansenkaart over de landschapsstructuur kaart gelegd. De gele gebieden zijn kansrijke gebieden, waarbij het donker gele gebied dicht bij een onderstation van het energienetwerk ligt waardoor het nog kansrijker is om een zonneveld te realiseren.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blauw gestreepte gebieden zijn minder kansrijk. Dit zijn on andere foerageergebieden voor ganzen, dijken, en - ken, cultuurhistorische landgoederenzones, polder Nijbroek en weidevogelgebieden. De niet gekleurde gebieden zijn niet kansrijk. Dit zijn Natura2000-gebieden, gebieden van het Gelders Natuur Netwerk, beekdalen, </a:t>
            </a:r>
            <a:r>
              <a:rPr lang="nl-NL" dirty="0" err="1"/>
              <a:t>be</a:t>
            </a:r>
            <a:r>
              <a:rPr lang="nl-NL" dirty="0"/>
              <a:t> - schermde dorps- en stadsgezichten en </a:t>
            </a:r>
            <a:r>
              <a:rPr lang="nl-NL" dirty="0" err="1"/>
              <a:t>uiter</a:t>
            </a:r>
            <a:r>
              <a:rPr lang="nl-NL" dirty="0"/>
              <a:t> – waarden.</a:t>
            </a:r>
          </a:p>
        </p:txBody>
      </p:sp>
      <p:sp>
        <p:nvSpPr>
          <p:cNvPr id="4" name="Tijdelijke aanduiding voor dianummer 3"/>
          <p:cNvSpPr>
            <a:spLocks noGrp="1"/>
          </p:cNvSpPr>
          <p:nvPr>
            <p:ph type="sldNum" sz="quarter" idx="5"/>
          </p:nvPr>
        </p:nvSpPr>
        <p:spPr/>
        <p:txBody>
          <a:bodyPr/>
          <a:lstStyle/>
          <a:p>
            <a:fld id="{DB7E9FFC-4BA6-48EE-A0DB-DBF6F5F8C628}" type="slidenum">
              <a:rPr lang="nl-NL" smtClean="0"/>
              <a:t>12</a:t>
            </a:fld>
            <a:endParaRPr lang="nl-NL" dirty="0"/>
          </a:p>
        </p:txBody>
      </p:sp>
    </p:spTree>
    <p:extLst>
      <p:ext uri="{BB962C8B-B14F-4D97-AF65-F5344CB8AC3E}">
        <p14:creationId xmlns:p14="http://schemas.microsoft.com/office/powerpoint/2010/main" val="32649900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 hebben het idee om per landschapsstructuur aan te geven wat de mogelijkheden zijn voor de verschillende groottes van zonnevelden. Zie hier een voorbeeld.</a:t>
            </a:r>
          </a:p>
        </p:txBody>
      </p:sp>
      <p:sp>
        <p:nvSpPr>
          <p:cNvPr id="4" name="Tijdelijke aanduiding voor dianummer 3"/>
          <p:cNvSpPr>
            <a:spLocks noGrp="1"/>
          </p:cNvSpPr>
          <p:nvPr>
            <p:ph type="sldNum" sz="quarter" idx="5"/>
          </p:nvPr>
        </p:nvSpPr>
        <p:spPr/>
        <p:txBody>
          <a:bodyPr/>
          <a:lstStyle/>
          <a:p>
            <a:fld id="{DB7E9FFC-4BA6-48EE-A0DB-DBF6F5F8C628}" type="slidenum">
              <a:rPr lang="nl-NL" smtClean="0"/>
              <a:t>13</a:t>
            </a:fld>
            <a:endParaRPr lang="nl-NL" dirty="0"/>
          </a:p>
        </p:txBody>
      </p:sp>
    </p:spTree>
    <p:extLst>
      <p:ext uri="{BB962C8B-B14F-4D97-AF65-F5344CB8AC3E}">
        <p14:creationId xmlns:p14="http://schemas.microsoft.com/office/powerpoint/2010/main" val="2267011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Ook voor windmolens is de landschapsstructuur kaart de basis</a:t>
            </a:r>
          </a:p>
        </p:txBody>
      </p:sp>
      <p:sp>
        <p:nvSpPr>
          <p:cNvPr id="4" name="Tijdelijke aanduiding voor dianummer 3"/>
          <p:cNvSpPr>
            <a:spLocks noGrp="1"/>
          </p:cNvSpPr>
          <p:nvPr>
            <p:ph type="sldNum" sz="quarter" idx="5"/>
          </p:nvPr>
        </p:nvSpPr>
        <p:spPr/>
        <p:txBody>
          <a:bodyPr/>
          <a:lstStyle/>
          <a:p>
            <a:fld id="{0364465B-7EC0-45C7-A1FD-80BB8AB6BD94}" type="slidenum">
              <a:rPr lang="nl-NL" smtClean="0"/>
              <a:t>14</a:t>
            </a:fld>
            <a:endParaRPr lang="nl-NL"/>
          </a:p>
        </p:txBody>
      </p:sp>
    </p:spTree>
    <p:extLst>
      <p:ext uri="{BB962C8B-B14F-4D97-AF65-F5344CB8AC3E}">
        <p14:creationId xmlns:p14="http://schemas.microsoft.com/office/powerpoint/2010/main" val="31064989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292929"/>
                </a:solidFill>
                <a:effectLst/>
                <a:latin typeface="RO Sans"/>
              </a:rPr>
              <a:t>De Provincie is het bevoegd gezag voor Natura 2000 en voert een onderzoek uit naar hoe om te gaan met windmolens in deze gebieden. Natura 2000 is een Europees netwerk van beschermde natuurgebieden. In deze Natura 2000-gebieden worden bepaalde dieren, planten en hun natuurlijke leefomgeving beschermd om de biodiversiteit (soortenrijkdom) te behouden. De biodiversiteit staat in Europa al jaren onder druk. Duurzame bescherming van flora en fauna is hard nodig. De eerste uitkomsten laten zien dat er waarschijnlijk een bufferzone komt van 2 km vanaf Natura2000. Daarbinnen mogen dan geen windmolens geplaatst worden. Het onderzoek is nog niet klaar. Het kan dus zijn dat hier nog iets in veranderd.</a:t>
            </a:r>
            <a:endParaRPr lang="nl-NL" dirty="0">
              <a:highlight>
                <a:srgbClr val="FFFF00"/>
              </a:highlight>
            </a:endParaRPr>
          </a:p>
        </p:txBody>
      </p:sp>
      <p:sp>
        <p:nvSpPr>
          <p:cNvPr id="4" name="Tijdelijke aanduiding voor dianummer 3"/>
          <p:cNvSpPr>
            <a:spLocks noGrp="1"/>
          </p:cNvSpPr>
          <p:nvPr>
            <p:ph type="sldNum" sz="quarter" idx="5"/>
          </p:nvPr>
        </p:nvSpPr>
        <p:spPr/>
        <p:txBody>
          <a:bodyPr/>
          <a:lstStyle/>
          <a:p>
            <a:fld id="{0364465B-7EC0-45C7-A1FD-80BB8AB6BD94}" type="slidenum">
              <a:rPr lang="nl-NL" smtClean="0"/>
              <a:t>15</a:t>
            </a:fld>
            <a:endParaRPr lang="nl-NL"/>
          </a:p>
        </p:txBody>
      </p:sp>
    </p:spTree>
    <p:extLst>
      <p:ext uri="{BB962C8B-B14F-4D97-AF65-F5344CB8AC3E}">
        <p14:creationId xmlns:p14="http://schemas.microsoft.com/office/powerpoint/2010/main" val="1083211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effectLst/>
                <a:latin typeface="Calibri" panose="020F0502020204030204" pitchFamily="34" charset="0"/>
                <a:ea typeface="Calibri" panose="020F0502020204030204" pitchFamily="34" charset="0"/>
                <a:cs typeface="Times New Roman" panose="02020603050405020304" pitchFamily="18" charset="0"/>
              </a:rPr>
              <a:t>Op deze kaart zijn de gebieden weergegeven wanneer de restricties als a</a:t>
            </a:r>
            <a:r>
              <a:rPr lang="nl-NL" dirty="0"/>
              <a:t>fstand woningen/bedrijven, externe veiligheid, ecologie, luchtvaart/radar, archeologie/cultuurhistorie, provinciaal beleid er af worden gehaald. Dit zijn dus de gebieden waar geen wettelijke restricties tegen windmolens zijn.</a:t>
            </a:r>
            <a:endParaRPr lang="nl-NL"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effectLst/>
              <a:latin typeface="Calibri" panose="020F0502020204030204" pitchFamily="34" charset="0"/>
              <a:ea typeface="Calibri" panose="020F0502020204030204" pitchFamily="34" charset="0"/>
              <a:cs typeface="Times New Roman" panose="02020603050405020304" pitchFamily="18" charset="0"/>
            </a:endParaRPr>
          </a:p>
          <a:p>
            <a:r>
              <a:rPr lang="nl-NL" dirty="0">
                <a:effectLst/>
                <a:latin typeface="Calibri" panose="020F0502020204030204" pitchFamily="34" charset="0"/>
                <a:ea typeface="Calibri" panose="020F0502020204030204" pitchFamily="34" charset="0"/>
                <a:cs typeface="Times New Roman" panose="02020603050405020304" pitchFamily="18" charset="0"/>
              </a:rPr>
              <a:t>Dit laat zien dat de gemeente is te klein voor de hoeveelheid windenergie uit de ambitie. De verschillende onderzoeken tonen aan dat op basis van alle huidige wet- en regelgeving, flora en fauna-afspraken ruimte is voor 21 windmolens van 3MW en 25 windmolens van 5,6MW.  Daarmee is er niet voldoende ruimte voor het benodigd aantal windmolens om energieneutraal te worden (46 van 3MW).</a:t>
            </a:r>
          </a:p>
          <a:p>
            <a:endParaRPr lang="nl-NL" dirty="0">
              <a:effectLst/>
              <a:latin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0364465B-7EC0-45C7-A1FD-80BB8AB6BD94}" type="slidenum">
              <a:rPr lang="nl-NL" smtClean="0"/>
              <a:t>16</a:t>
            </a:fld>
            <a:endParaRPr lang="nl-NL"/>
          </a:p>
        </p:txBody>
      </p:sp>
    </p:spTree>
    <p:extLst>
      <p:ext uri="{BB962C8B-B14F-4D97-AF65-F5344CB8AC3E}">
        <p14:creationId xmlns:p14="http://schemas.microsoft.com/office/powerpoint/2010/main" val="13564309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de concept RES is opgenomen dat in de zoekgebieden binnen onze gemeente Brummen 6 (4+2) grote windmolens komen voor 2030 en nog eens 5 (4+1) na 2030. In totaal zouden dit 12 windmolens zijn. Hierbij wordt samenwerking gezocht met buurgemeenten en regio’s zoals Zutphen, Voorst en gemeente Rheden uit de regio Arnhem Nijmegen. </a:t>
            </a:r>
          </a:p>
        </p:txBody>
      </p:sp>
      <p:sp>
        <p:nvSpPr>
          <p:cNvPr id="4" name="Tijdelijke aanduiding voor dianummer 3"/>
          <p:cNvSpPr>
            <a:spLocks noGrp="1"/>
          </p:cNvSpPr>
          <p:nvPr>
            <p:ph type="sldNum" sz="quarter" idx="5"/>
          </p:nvPr>
        </p:nvSpPr>
        <p:spPr/>
        <p:txBody>
          <a:bodyPr/>
          <a:lstStyle/>
          <a:p>
            <a:fld id="{0364465B-7EC0-45C7-A1FD-80BB8AB6BD94}" type="slidenum">
              <a:rPr lang="nl-NL" smtClean="0"/>
              <a:t>17</a:t>
            </a:fld>
            <a:endParaRPr lang="nl-NL"/>
          </a:p>
        </p:txBody>
      </p:sp>
    </p:spTree>
    <p:extLst>
      <p:ext uri="{BB962C8B-B14F-4D97-AF65-F5344CB8AC3E}">
        <p14:creationId xmlns:p14="http://schemas.microsoft.com/office/powerpoint/2010/main" val="31729155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Dit alles samen levert de volgende kaart op.</a:t>
            </a:r>
          </a:p>
        </p:txBody>
      </p:sp>
      <p:sp>
        <p:nvSpPr>
          <p:cNvPr id="4" name="Tijdelijke aanduiding voor dianummer 3"/>
          <p:cNvSpPr>
            <a:spLocks noGrp="1"/>
          </p:cNvSpPr>
          <p:nvPr>
            <p:ph type="sldNum" sz="quarter" idx="5"/>
          </p:nvPr>
        </p:nvSpPr>
        <p:spPr/>
        <p:txBody>
          <a:bodyPr/>
          <a:lstStyle/>
          <a:p>
            <a:fld id="{0364465B-7EC0-45C7-A1FD-80BB8AB6BD94}" type="slidenum">
              <a:rPr lang="nl-NL" smtClean="0"/>
              <a:t>18</a:t>
            </a:fld>
            <a:endParaRPr lang="nl-NL"/>
          </a:p>
        </p:txBody>
      </p:sp>
    </p:spTree>
    <p:extLst>
      <p:ext uri="{BB962C8B-B14F-4D97-AF65-F5344CB8AC3E}">
        <p14:creationId xmlns:p14="http://schemas.microsoft.com/office/powerpoint/2010/main" val="18918292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Ook voor wind hebben we het idee om per landschapsstructuur aan te geven wat de mogelijkheden zijn voor de verschillende groottes van windmolen opstellingen. Zie hier een voorbeeld.</a:t>
            </a:r>
          </a:p>
          <a:p>
            <a:endParaRPr lang="nl-NL" dirty="0"/>
          </a:p>
        </p:txBody>
      </p:sp>
      <p:sp>
        <p:nvSpPr>
          <p:cNvPr id="4" name="Tijdelijke aanduiding voor dianummer 3"/>
          <p:cNvSpPr>
            <a:spLocks noGrp="1"/>
          </p:cNvSpPr>
          <p:nvPr>
            <p:ph type="sldNum" sz="quarter" idx="5"/>
          </p:nvPr>
        </p:nvSpPr>
        <p:spPr/>
        <p:txBody>
          <a:bodyPr/>
          <a:lstStyle/>
          <a:p>
            <a:fld id="{0364465B-7EC0-45C7-A1FD-80BB8AB6BD94}" type="slidenum">
              <a:rPr lang="nl-NL" smtClean="0"/>
              <a:t>19</a:t>
            </a:fld>
            <a:endParaRPr lang="nl-NL"/>
          </a:p>
        </p:txBody>
      </p:sp>
    </p:spTree>
    <p:extLst>
      <p:ext uri="{BB962C8B-B14F-4D97-AF65-F5344CB8AC3E}">
        <p14:creationId xmlns:p14="http://schemas.microsoft.com/office/powerpoint/2010/main" val="15906288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Om iets te kunnen vinden van de aanvragen voor zon en wind op land die we krijgen en hieraan duidelijke eisen te stelen zetten we het afwegingskader op. Zodat zoveel mogelijk rekening wordt gehouden met de kwaliteit van het landschap en de omwonenden. </a:t>
            </a:r>
            <a:r>
              <a:rPr lang="nl-NL" dirty="0">
                <a:ea typeface="Microsoft JhengHei UI Light" panose="020B0304030504040204" pitchFamily="34" charset="-120"/>
              </a:rPr>
              <a:t>Zo voorkomen we dat elk Initiatief overal maar mag komen. Door het als gemeente zelf op te zetten voorkomen we dat de nationale overheid of de provincie voor ons gaat bepalen waar windmolens gaan komen.</a:t>
            </a:r>
            <a:endParaRPr lang="nl-NL" dirty="0"/>
          </a:p>
          <a:p>
            <a:pPr defTabSz="917326">
              <a:defRPr/>
            </a:pPr>
            <a:endParaRPr lang="nl-NL" dirty="0"/>
          </a:p>
          <a:p>
            <a:pPr defTabSz="917326">
              <a:defRPr/>
            </a:pPr>
            <a:r>
              <a:rPr lang="nl-NL" dirty="0"/>
              <a:t>In het afwegingskader staat op welke plek zon en wind op land mag komen, met welke afmeting, op welke manier in het landschap ingepast en hoe de initiatiefnemers de betrokkenheid van inwoners en gebruikers dienen te organiseren.</a:t>
            </a:r>
          </a:p>
          <a:p>
            <a:pPr defTabSz="917326">
              <a:defRPr/>
            </a:pPr>
            <a:endParaRPr lang="nl-NL" dirty="0"/>
          </a:p>
          <a:p>
            <a:pPr defTabSz="917326">
              <a:defRPr/>
            </a:pPr>
            <a:r>
              <a:rPr lang="nl-NL" dirty="0"/>
              <a:t>Dit geeft duidelijkheid voor de initiatiefnemer en voor onze inwoners. </a:t>
            </a:r>
          </a:p>
          <a:p>
            <a:pPr defTabSz="917326">
              <a:defRPr/>
            </a:pPr>
            <a:endParaRPr lang="nl-NL" dirty="0"/>
          </a:p>
          <a:p>
            <a:pPr defTabSz="917326">
              <a:defRPr/>
            </a:pPr>
            <a:r>
              <a:rPr lang="nl-NL" dirty="0"/>
              <a:t>Daarnaast willen we ruimte geven aan innovaties. Omdat we nu nog niet kunnen bedenken welke ontwikkelingen er aan zitten te komen, hoeveel ze bijdragen en hoe ze er ruimtelijk uit komen te zien gaan we bij deze initiatieven voor maatwerk. </a:t>
            </a:r>
          </a:p>
          <a:p>
            <a:endParaRPr lang="nl-NL" dirty="0"/>
          </a:p>
        </p:txBody>
      </p:sp>
      <p:sp>
        <p:nvSpPr>
          <p:cNvPr id="4" name="Tijdelijke aanduiding voor dianummer 3"/>
          <p:cNvSpPr>
            <a:spLocks noGrp="1"/>
          </p:cNvSpPr>
          <p:nvPr>
            <p:ph type="sldNum" sz="quarter" idx="5"/>
          </p:nvPr>
        </p:nvSpPr>
        <p:spPr/>
        <p:txBody>
          <a:bodyPr/>
          <a:lstStyle/>
          <a:p>
            <a:fld id="{E23F766E-C236-485A-81D5-A6D8082F846B}" type="slidenum">
              <a:rPr lang="nl-NL" smtClean="0"/>
              <a:t>20</a:t>
            </a:fld>
            <a:endParaRPr lang="nl-NL"/>
          </a:p>
        </p:txBody>
      </p:sp>
    </p:spTree>
    <p:extLst>
      <p:ext uri="{BB962C8B-B14F-4D97-AF65-F5344CB8AC3E}">
        <p14:creationId xmlns:p14="http://schemas.microsoft.com/office/powerpoint/2010/main" val="3725969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dirty="0">
                <a:effectLst/>
                <a:latin typeface="Calibri" panose="020F0502020204030204" pitchFamily="34" charset="0"/>
                <a:ea typeface="Calibri" panose="020F0502020204030204" pitchFamily="34" charset="0"/>
                <a:cs typeface="Times New Roman" panose="02020603050405020304" pitchFamily="18" charset="0"/>
              </a:rPr>
              <a:t>Een gestelde vraag aan ons was. Betekent dit dat we alleen kijken naar deze vormen van energieopwekking? Vanavond wel. In de realisatie geven we ook ruimte aan innovaties. Dit type initiatieven behandelen we als maatwerk. Zo stuurde een van u ons informatie toe over de ontwikkeling van een ander soort windmolen zonder wieken. Dit systeem is nu nog niet te koop. Maar wellicht zijn dit of andere initiatieven in de toekomst wel interessant voor ons.</a:t>
            </a:r>
          </a:p>
          <a:p>
            <a:endParaRPr lang="nl-NL" sz="1800" dirty="0">
              <a:effectLst/>
              <a:latin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0364465B-7EC0-45C7-A1FD-80BB8AB6BD94}" type="slidenum">
              <a:rPr lang="nl-NL" smtClean="0"/>
              <a:t>2</a:t>
            </a:fld>
            <a:endParaRPr lang="nl-NL"/>
          </a:p>
        </p:txBody>
      </p:sp>
    </p:spTree>
    <p:extLst>
      <p:ext uri="{BB962C8B-B14F-4D97-AF65-F5344CB8AC3E}">
        <p14:creationId xmlns:p14="http://schemas.microsoft.com/office/powerpoint/2010/main" val="30297345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Hoe werken we hier naartoe? We hebben de opbrengst van het concept RES traject en een landschappelijk traject gebruikt als start. In een aantal werksessies met verschillende specialisten van de gemeente Brummen zijn we gekomen tot de basiskaarten en hebben we het idee om een matrix te maken. We hebben de raadswerkgroep bijgepraat waar we staan en wat onze insteek van vanavond is. En vanavond gaan we graag met u over de inhoud van het afwegingskader in gesprek. Uw inbreng verwerken we in een concept dat naar het college gaat. We bespreken het concept in een informeel college gesprek en komen daarna weer bij u terug. Dan gaan we met de gehele raad in gesprek op een informele manier over de inhoud van het kader. Met een nieuwe versie gaan we daarna het officiële besluitvormingstraject in. </a:t>
            </a:r>
          </a:p>
        </p:txBody>
      </p:sp>
      <p:sp>
        <p:nvSpPr>
          <p:cNvPr id="4" name="Tijdelijke aanduiding voor dianummer 3"/>
          <p:cNvSpPr>
            <a:spLocks noGrp="1"/>
          </p:cNvSpPr>
          <p:nvPr>
            <p:ph type="sldNum" sz="quarter" idx="5"/>
          </p:nvPr>
        </p:nvSpPr>
        <p:spPr/>
        <p:txBody>
          <a:bodyPr/>
          <a:lstStyle/>
          <a:p>
            <a:fld id="{0364465B-7EC0-45C7-A1FD-80BB8AB6BD94}" type="slidenum">
              <a:rPr lang="nl-NL" smtClean="0"/>
              <a:t>21</a:t>
            </a:fld>
            <a:endParaRPr lang="nl-NL"/>
          </a:p>
        </p:txBody>
      </p:sp>
    </p:spTree>
    <p:extLst>
      <p:ext uri="{BB962C8B-B14F-4D97-AF65-F5344CB8AC3E}">
        <p14:creationId xmlns:p14="http://schemas.microsoft.com/office/powerpoint/2010/main" val="41247677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 gaan met u in gesprek over waar en hoe duurzame opwek gerealiseerd kan worden. Dat we het nodig hebben staat vast. </a:t>
            </a:r>
          </a:p>
          <a:p>
            <a:endParaRPr lang="nl-NL" dirty="0"/>
          </a:p>
          <a:p>
            <a:r>
              <a:rPr lang="nl-NL" dirty="0"/>
              <a:t>Het doel van de gebiedssessie met u is om……</a:t>
            </a:r>
          </a:p>
          <a:p>
            <a:endParaRPr lang="nl-NL" dirty="0"/>
          </a:p>
          <a:p>
            <a:r>
              <a:rPr lang="nl-NL" dirty="0"/>
              <a:t>Dit doen we aan de hand van stellingen en vragen. Deze gaan over inpassing, betrokkenheid van inwoners en het landschap. Aan u de vraag hierop te reageren via de </a:t>
            </a:r>
            <a:r>
              <a:rPr lang="nl-NL" dirty="0" err="1"/>
              <a:t>mentimeter</a:t>
            </a:r>
            <a:r>
              <a:rPr lang="nl-NL" dirty="0"/>
              <a:t>. De code komt zo in beeld. Het kan zijn dat ik na een stelling of vraag iemand vraag om een toelichting op het antwoord dat gegeven is. Na de stelling of vraag ligt ik toe welke keuze gemeente hier vooralsnog in heeft gemaakt en hoe tot deze keuze is gekomen. Uw antwoorden en reacties helpen om deze keuzes te heroverwegen of aan te scherpen. Dit is een oproep om mee te denken en met ons te zorgen dat duurzame energie, zonnevelden en windmolens, in de gemeente Brummen op een goede manier een plek krijgen. </a:t>
            </a:r>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22</a:t>
            </a:fld>
            <a:endParaRPr lang="nl-NL" dirty="0"/>
          </a:p>
        </p:txBody>
      </p:sp>
    </p:spTree>
    <p:extLst>
      <p:ext uri="{BB962C8B-B14F-4D97-AF65-F5344CB8AC3E}">
        <p14:creationId xmlns:p14="http://schemas.microsoft.com/office/powerpoint/2010/main" val="28934305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64465B-7EC0-45C7-A1FD-80BB8AB6BD94}"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37145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434343"/>
                </a:solidFill>
                <a:effectLst/>
                <a:latin typeface="Ubuntu"/>
              </a:rPr>
              <a:t>als de wieken van een windmolen twee keer zo groot zijn, is de opbrengst (in kWh) vier keer zo hoog. Daarnaast zijn windsnelheden ook hoger als de windmolens hoger zijn (= hoger aantal vollasturen).</a:t>
            </a:r>
          </a:p>
          <a:p>
            <a:endParaRPr lang="nl-NL" b="0" i="0" dirty="0">
              <a:solidFill>
                <a:srgbClr val="434343"/>
              </a:solidFill>
              <a:effectLst/>
              <a:latin typeface="Ubuntu"/>
            </a:endParaRPr>
          </a:p>
          <a:p>
            <a:r>
              <a:rPr lang="nl-NL" dirty="0"/>
              <a:t>+/- 9 ha per 3 MW windmolen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+/- 19 ha per 5,6 MW windmolen</a:t>
            </a:r>
          </a:p>
          <a:p>
            <a:endParaRPr lang="nl-NL" dirty="0"/>
          </a:p>
        </p:txBody>
      </p:sp>
      <p:sp>
        <p:nvSpPr>
          <p:cNvPr id="4" name="Tijdelijke aanduiding voor dianummer 3"/>
          <p:cNvSpPr>
            <a:spLocks noGrp="1"/>
          </p:cNvSpPr>
          <p:nvPr>
            <p:ph type="sldNum" sz="quarter" idx="5"/>
          </p:nvPr>
        </p:nvSpPr>
        <p:spPr/>
        <p:txBody>
          <a:bodyPr/>
          <a:lstStyle/>
          <a:p>
            <a:fld id="{0364465B-7EC0-45C7-A1FD-80BB8AB6BD94}" type="slidenum">
              <a:rPr lang="nl-NL" smtClean="0"/>
              <a:t>24</a:t>
            </a:fld>
            <a:endParaRPr lang="nl-NL"/>
          </a:p>
        </p:txBody>
      </p:sp>
    </p:spTree>
    <p:extLst>
      <p:ext uri="{BB962C8B-B14F-4D97-AF65-F5344CB8AC3E}">
        <p14:creationId xmlns:p14="http://schemas.microsoft.com/office/powerpoint/2010/main" val="13001645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a:xfrm>
            <a:off x="685800" y="4400549"/>
            <a:ext cx="5486400" cy="4284663"/>
          </a:xfrm>
        </p:spPr>
        <p:txBody>
          <a:bodyPr/>
          <a:lstStyle/>
          <a:p>
            <a:r>
              <a:rPr lang="nl-NL" sz="1050" b="0" i="0" u="none" strike="noStrike" kern="1200" dirty="0">
                <a:solidFill>
                  <a:schemeClr val="tx1"/>
                </a:solidFill>
                <a:effectLst/>
                <a:ea typeface="+mn-ea"/>
                <a:cs typeface="+mn-cs"/>
              </a:rPr>
              <a:t>Hier ziet u hoeveel huishoudens van energie voorzien kunnen worden per windmolen of hectare zon. Om een beeld te geven, Brummen telt </a:t>
            </a:r>
            <a:r>
              <a:rPr lang="nl-NL" b="0" i="0" dirty="0">
                <a:solidFill>
                  <a:srgbClr val="202124"/>
                </a:solidFill>
                <a:effectLst/>
                <a:latin typeface="arial" panose="020B0604020202020204" pitchFamily="34" charset="0"/>
              </a:rPr>
              <a:t>9.036 huishoudens.</a:t>
            </a:r>
            <a:endParaRPr lang="nl-NL" b="0" dirty="0"/>
          </a:p>
          <a:p>
            <a:endParaRPr lang="nl-NL" dirty="0"/>
          </a:p>
        </p:txBody>
      </p:sp>
      <p:sp>
        <p:nvSpPr>
          <p:cNvPr id="4" name="Tijdelijke aanduiding voor dianummer 3"/>
          <p:cNvSpPr>
            <a:spLocks noGrp="1"/>
          </p:cNvSpPr>
          <p:nvPr>
            <p:ph type="sldNum" sz="quarter" idx="5"/>
          </p:nvPr>
        </p:nvSpPr>
        <p:spPr/>
        <p:txBody>
          <a:bodyPr/>
          <a:lstStyle/>
          <a:p>
            <a:fld id="{F42E1C1E-BD79-4643-9090-B01E1F3FED4F}" type="slidenum">
              <a:rPr lang="nl-NL" smtClean="0"/>
              <a:t>26</a:t>
            </a:fld>
            <a:endParaRPr lang="nl-NL"/>
          </a:p>
        </p:txBody>
      </p:sp>
    </p:spTree>
    <p:extLst>
      <p:ext uri="{BB962C8B-B14F-4D97-AF65-F5344CB8AC3E}">
        <p14:creationId xmlns:p14="http://schemas.microsoft.com/office/powerpoint/2010/main" val="16958643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jdelijke aanduiding voor dia-afbeelding 1">
            <a:extLst>
              <a:ext uri="{FF2B5EF4-FFF2-40B4-BE49-F238E27FC236}">
                <a16:creationId xmlns:a16="http://schemas.microsoft.com/office/drawing/2014/main" xmlns="" id="{52DBBE58-FF95-4799-890C-E95FE838385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Tijdelijke aanduiding voor notities 2">
            <a:extLst>
              <a:ext uri="{FF2B5EF4-FFF2-40B4-BE49-F238E27FC236}">
                <a16:creationId xmlns:a16="http://schemas.microsoft.com/office/drawing/2014/main" xmlns="" id="{88C7ED49-94B6-4D8C-9043-B818C0DE70E0}"/>
              </a:ext>
            </a:extLst>
          </p:cNvPr>
          <p:cNvSpPr>
            <a:spLocks noGrp="1"/>
          </p:cNvSpPr>
          <p:nvPr>
            <p:ph type="body" idx="1"/>
          </p:nvPr>
        </p:nvSpPr>
        <p:spPr>
          <a:noFill/>
        </p:spPr>
        <p:txBody>
          <a:bodyPr/>
          <a:lstStyle/>
          <a:p>
            <a:pPr eaLnBrk="1" fontAlgn="t" hangingPunct="1"/>
            <a:r>
              <a:rPr lang="nl-NL" altLang="nl-NL" dirty="0">
                <a:latin typeface="Arial" panose="020B0604020202020204" pitchFamily="34" charset="0"/>
                <a:cs typeface="Arial" panose="020B0604020202020204" pitchFamily="34" charset="0"/>
              </a:rPr>
              <a:t>Zonnevelden en windmolens zijn bewezen duurzame energietechnieken. Beiden hebben ze een andere invloed op landschap, de bodem, en de omgeving. Zie hier de tabel.</a:t>
            </a:r>
          </a:p>
          <a:p>
            <a:pPr eaLnBrk="1" fontAlgn="t" hangingPunct="1"/>
            <a:endParaRPr lang="nl-NL" altLang="nl-NL" dirty="0">
              <a:latin typeface="Arial" panose="020B0604020202020204" pitchFamily="34" charset="0"/>
              <a:cs typeface="Arial" panose="020B0604020202020204" pitchFamily="34" charset="0"/>
            </a:endParaRPr>
          </a:p>
          <a:p>
            <a:pPr eaLnBrk="1" fontAlgn="t" hangingPunct="1"/>
            <a:r>
              <a:rPr lang="nl-NL" altLang="nl-NL" dirty="0">
                <a:latin typeface="Arial" panose="020B0604020202020204" pitchFamily="34" charset="0"/>
                <a:cs typeface="Arial" panose="020B0604020202020204" pitchFamily="34" charset="0"/>
              </a:rPr>
              <a:t>Op dit moment vinden diverse onderzoek plaats over bijvoorbeeld het effect van zon op de bodem, het effect van windmolens op omwonenden. We houden deze </a:t>
            </a:r>
            <a:r>
              <a:rPr lang="nl-NL" altLang="nl-NL" dirty="0" err="1">
                <a:latin typeface="Arial" panose="020B0604020202020204" pitchFamily="34" charset="0"/>
                <a:cs typeface="Arial" panose="020B0604020202020204" pitchFamily="34" charset="0"/>
              </a:rPr>
              <a:t>onderzoeke</a:t>
            </a:r>
            <a:r>
              <a:rPr lang="nl-NL" altLang="nl-NL" dirty="0">
                <a:latin typeface="Arial" panose="020B0604020202020204" pitchFamily="34" charset="0"/>
                <a:cs typeface="Arial" panose="020B0604020202020204" pitchFamily="34" charset="0"/>
              </a:rPr>
              <a:t> nauwlettend in de gaten en nemen de uitkomst hiervan mee in de eisen die we stellen in ons kader. </a:t>
            </a:r>
          </a:p>
          <a:p>
            <a:pPr eaLnBrk="1" fontAlgn="t" hangingPunct="1"/>
            <a:endParaRPr lang="nl-NL" altLang="nl-NL" dirty="0">
              <a:latin typeface="Arial" panose="020B0604020202020204" pitchFamily="34" charset="0"/>
              <a:cs typeface="Arial" panose="020B0604020202020204" pitchFamily="34" charset="0"/>
            </a:endParaRPr>
          </a:p>
          <a:p>
            <a:pPr eaLnBrk="1" fontAlgn="t" hangingPunct="1"/>
            <a:r>
              <a:rPr lang="nl-NL" altLang="nl-NL" dirty="0">
                <a:latin typeface="Arial" panose="020B0604020202020204" pitchFamily="34" charset="0"/>
                <a:cs typeface="Arial" panose="020B0604020202020204" pitchFamily="34" charset="0"/>
              </a:rPr>
              <a:t>We </a:t>
            </a:r>
            <a:r>
              <a:rPr lang="nl-NL" altLang="nl-NL" dirty="0" err="1">
                <a:latin typeface="Arial" panose="020B0604020202020204" pitchFamily="34" charset="0"/>
                <a:cs typeface="Arial" panose="020B0604020202020204" pitchFamily="34" charset="0"/>
              </a:rPr>
              <a:t>volge</a:t>
            </a:r>
            <a:endParaRPr lang="nl-NL" altLang="nl-NL" dirty="0">
              <a:latin typeface="Arial" panose="020B0604020202020204" pitchFamily="34" charset="0"/>
              <a:cs typeface="Arial" panose="020B0604020202020204" pitchFamily="34" charset="0"/>
            </a:endParaRPr>
          </a:p>
        </p:txBody>
      </p:sp>
      <p:sp>
        <p:nvSpPr>
          <p:cNvPr id="22532" name="Tijdelijke aanduiding voor dianummer 3">
            <a:extLst>
              <a:ext uri="{FF2B5EF4-FFF2-40B4-BE49-F238E27FC236}">
                <a16:creationId xmlns:a16="http://schemas.microsoft.com/office/drawing/2014/main" xmlns="" id="{C93D79F6-AF1A-496F-84C2-AD5C7BD2DA3C}"/>
              </a:ext>
            </a:extLst>
          </p:cNvPr>
          <p:cNvSpPr>
            <a:spLocks noGrp="1"/>
          </p:cNvSpPr>
          <p:nvPr>
            <p:ph type="sldNum" sz="quarter" idx="5"/>
          </p:nvPr>
        </p:nvSpPr>
        <p:spPr>
          <a:noFill/>
        </p:spPr>
        <p:txBody>
          <a:bodyPr/>
          <a:lstStyle>
            <a:lvl1pPr defTabSz="947738">
              <a:defRPr>
                <a:solidFill>
                  <a:schemeClr val="tx1"/>
                </a:solidFill>
                <a:latin typeface="Arial" panose="020B0604020202020204" pitchFamily="34" charset="0"/>
                <a:cs typeface="Arial" panose="020B0604020202020204" pitchFamily="34" charset="0"/>
              </a:defRPr>
            </a:lvl1pPr>
            <a:lvl2pPr marL="742950" indent="-285750" defTabSz="947738">
              <a:defRPr>
                <a:solidFill>
                  <a:schemeClr val="tx1"/>
                </a:solidFill>
                <a:latin typeface="Arial" panose="020B0604020202020204" pitchFamily="34" charset="0"/>
                <a:cs typeface="Arial" panose="020B0604020202020204" pitchFamily="34" charset="0"/>
              </a:defRPr>
            </a:lvl2pPr>
            <a:lvl3pPr marL="1143000" indent="-228600" defTabSz="947738">
              <a:defRPr>
                <a:solidFill>
                  <a:schemeClr val="tx1"/>
                </a:solidFill>
                <a:latin typeface="Arial" panose="020B0604020202020204" pitchFamily="34" charset="0"/>
                <a:cs typeface="Arial" panose="020B0604020202020204" pitchFamily="34" charset="0"/>
              </a:defRPr>
            </a:lvl3pPr>
            <a:lvl4pPr marL="1600200" indent="-228600" defTabSz="947738">
              <a:defRPr>
                <a:solidFill>
                  <a:schemeClr val="tx1"/>
                </a:solidFill>
                <a:latin typeface="Arial" panose="020B0604020202020204" pitchFamily="34" charset="0"/>
                <a:cs typeface="Arial" panose="020B0604020202020204" pitchFamily="34" charset="0"/>
              </a:defRPr>
            </a:lvl4pPr>
            <a:lvl5pPr marL="2057400" indent="-228600" defTabSz="947738">
              <a:defRPr>
                <a:solidFill>
                  <a:schemeClr val="tx1"/>
                </a:solidFill>
                <a:latin typeface="Arial" panose="020B0604020202020204" pitchFamily="34" charset="0"/>
                <a:cs typeface="Arial" panose="020B0604020202020204" pitchFamily="34" charset="0"/>
              </a:defRPr>
            </a:lvl5pPr>
            <a:lvl6pPr marL="2514600" indent="-228600" defTabSz="9477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477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477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477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E7EDAAA-1951-4E86-89E2-79D8C0098ABF}" type="slidenum">
              <a:rPr lang="en-US" altLang="nl-NL">
                <a:latin typeface="Calibri" panose="020F0502020204030204" pitchFamily="34" charset="0"/>
              </a:rPr>
              <a:pPr/>
              <a:t>27</a:t>
            </a:fld>
            <a:endParaRPr lang="en-US" altLang="nl-NL">
              <a:latin typeface="Calibri" panose="020F0502020204030204" pitchFamily="34" charset="0"/>
            </a:endParaRPr>
          </a:p>
        </p:txBody>
      </p:sp>
    </p:spTree>
    <p:extLst>
      <p:ext uri="{BB962C8B-B14F-4D97-AF65-F5344CB8AC3E}">
        <p14:creationId xmlns:p14="http://schemas.microsoft.com/office/powerpoint/2010/main" val="23835286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434343"/>
                </a:solidFill>
                <a:effectLst/>
                <a:latin typeface="Ubuntu"/>
              </a:rPr>
              <a:t>Nogmaals de vraag aan u…</a:t>
            </a:r>
            <a:endParaRPr lang="nl-NL" dirty="0"/>
          </a:p>
        </p:txBody>
      </p:sp>
      <p:sp>
        <p:nvSpPr>
          <p:cNvPr id="4" name="Tijdelijke aanduiding voor dianummer 3"/>
          <p:cNvSpPr>
            <a:spLocks noGrp="1"/>
          </p:cNvSpPr>
          <p:nvPr>
            <p:ph type="sldNum" sz="quarter" idx="5"/>
          </p:nvPr>
        </p:nvSpPr>
        <p:spPr/>
        <p:txBody>
          <a:bodyPr/>
          <a:lstStyle/>
          <a:p>
            <a:fld id="{0364465B-7EC0-45C7-A1FD-80BB8AB6BD94}" type="slidenum">
              <a:rPr lang="nl-NL" smtClean="0"/>
              <a:t>28</a:t>
            </a:fld>
            <a:endParaRPr lang="nl-NL"/>
          </a:p>
        </p:txBody>
      </p:sp>
    </p:spTree>
    <p:extLst>
      <p:ext uri="{BB962C8B-B14F-4D97-AF65-F5344CB8AC3E}">
        <p14:creationId xmlns:p14="http://schemas.microsoft.com/office/powerpoint/2010/main" val="17114756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kader gaat over waar en op welke manier de windmolens en zonnevelden komen vandaar de volgende twee vragen aan u.</a:t>
            </a:r>
          </a:p>
        </p:txBody>
      </p:sp>
      <p:sp>
        <p:nvSpPr>
          <p:cNvPr id="4" name="Tijdelijke aanduiding voor dianummer 3"/>
          <p:cNvSpPr>
            <a:spLocks noGrp="1"/>
          </p:cNvSpPr>
          <p:nvPr>
            <p:ph type="sldNum" sz="quarter" idx="5"/>
          </p:nvPr>
        </p:nvSpPr>
        <p:spPr/>
        <p:txBody>
          <a:bodyPr/>
          <a:lstStyle/>
          <a:p>
            <a:fld id="{0364465B-7EC0-45C7-A1FD-80BB8AB6BD94}" type="slidenum">
              <a:rPr lang="nl-NL" smtClean="0"/>
              <a:t>30</a:t>
            </a:fld>
            <a:endParaRPr lang="nl-NL"/>
          </a:p>
        </p:txBody>
      </p:sp>
    </p:spTree>
    <p:extLst>
      <p:ext uri="{BB962C8B-B14F-4D97-AF65-F5344CB8AC3E}">
        <p14:creationId xmlns:p14="http://schemas.microsoft.com/office/powerpoint/2010/main" val="16838724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0364465B-7EC0-45C7-A1FD-80BB8AB6BD94}" type="slidenum">
              <a:rPr lang="nl-NL" smtClean="0"/>
              <a:t>32</a:t>
            </a:fld>
            <a:endParaRPr lang="nl-NL"/>
          </a:p>
        </p:txBody>
      </p:sp>
    </p:spTree>
    <p:extLst>
      <p:ext uri="{BB962C8B-B14F-4D97-AF65-F5344CB8AC3E}">
        <p14:creationId xmlns:p14="http://schemas.microsoft.com/office/powerpoint/2010/main" val="3159950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0364465B-7EC0-45C7-A1FD-80BB8AB6BD94}" type="slidenum">
              <a:rPr lang="nl-NL" smtClean="0"/>
              <a:t>33</a:t>
            </a:fld>
            <a:endParaRPr lang="nl-NL"/>
          </a:p>
        </p:txBody>
      </p:sp>
    </p:spTree>
    <p:extLst>
      <p:ext uri="{BB962C8B-B14F-4D97-AF65-F5344CB8AC3E}">
        <p14:creationId xmlns:p14="http://schemas.microsoft.com/office/powerpoint/2010/main" val="2800904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We werken nu aan het kader dat ons gaat helpen als gemeente om een initiatief voor windmolens of zonnevelden te beoordelen. Zodat we inwoners en initiatiefnemers duidelijkheid kunnen geven op welke plekken in onze gemeente op welke manier zon en wind energie op land mogelijk is. Naast oog voor de ruimtelijke kwaliteit kijken we naar welke andere opgaven kunnen worden meegenomen. Denk bijvoorbeeld aan het vergroten van de biodiversiteit bij zonnevelden. Mogelijk zijn er zelfs grote combinatieslagen te maken zoals één van u suggereerde om de combinatie te maken met het aanpassen van de N348 om zowel uitstoot te reduceren van voertuigen als ruimte te maken voor duurzame opwek. Vanavond gaan we met u in gesprek over de basis voor waar zonnevelden en windmolens kunnen komen en op welke manier. </a:t>
            </a:r>
          </a:p>
        </p:txBody>
      </p:sp>
      <p:sp>
        <p:nvSpPr>
          <p:cNvPr id="4" name="Tijdelijke aanduiding voor dianummer 3"/>
          <p:cNvSpPr>
            <a:spLocks noGrp="1"/>
          </p:cNvSpPr>
          <p:nvPr>
            <p:ph type="sldNum" sz="quarter" idx="5"/>
          </p:nvPr>
        </p:nvSpPr>
        <p:spPr/>
        <p:txBody>
          <a:bodyPr/>
          <a:lstStyle/>
          <a:p>
            <a:fld id="{0364465B-7EC0-45C7-A1FD-80BB8AB6BD94}" type="slidenum">
              <a:rPr lang="nl-NL" smtClean="0"/>
              <a:t>3</a:t>
            </a:fld>
            <a:endParaRPr lang="nl-NL"/>
          </a:p>
        </p:txBody>
      </p:sp>
    </p:spTree>
    <p:extLst>
      <p:ext uri="{BB962C8B-B14F-4D97-AF65-F5344CB8AC3E}">
        <p14:creationId xmlns:p14="http://schemas.microsoft.com/office/powerpoint/2010/main" val="11768934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0364465B-7EC0-45C7-A1FD-80BB8AB6BD94}" type="slidenum">
              <a:rPr lang="nl-NL" smtClean="0"/>
              <a:t>34</a:t>
            </a:fld>
            <a:endParaRPr lang="nl-NL"/>
          </a:p>
        </p:txBody>
      </p:sp>
    </p:spTree>
    <p:extLst>
      <p:ext uri="{BB962C8B-B14F-4D97-AF65-F5344CB8AC3E}">
        <p14:creationId xmlns:p14="http://schemas.microsoft.com/office/powerpoint/2010/main" val="12851990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Toelichting GNN en natura 2000</a:t>
            </a:r>
          </a:p>
        </p:txBody>
      </p:sp>
      <p:sp>
        <p:nvSpPr>
          <p:cNvPr id="4" name="Tijdelijke aanduiding voor dianummer 3"/>
          <p:cNvSpPr>
            <a:spLocks noGrp="1"/>
          </p:cNvSpPr>
          <p:nvPr>
            <p:ph type="sldNum" sz="quarter" idx="5"/>
          </p:nvPr>
        </p:nvSpPr>
        <p:spPr/>
        <p:txBody>
          <a:bodyPr/>
          <a:lstStyle/>
          <a:p>
            <a:fld id="{0364465B-7EC0-45C7-A1FD-80BB8AB6BD94}" type="slidenum">
              <a:rPr lang="nl-NL" smtClean="0"/>
              <a:t>38</a:t>
            </a:fld>
            <a:endParaRPr lang="nl-NL"/>
          </a:p>
        </p:txBody>
      </p:sp>
    </p:spTree>
    <p:extLst>
      <p:ext uri="{BB962C8B-B14F-4D97-AF65-F5344CB8AC3E}">
        <p14:creationId xmlns:p14="http://schemas.microsoft.com/office/powerpoint/2010/main" val="35080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nl-NL" b="0" i="0" dirty="0">
                <a:solidFill>
                  <a:srgbClr val="222222"/>
                </a:solidFill>
                <a:effectLst/>
                <a:latin typeface="Source Sans Pro" panose="020B0503030403020204" pitchFamily="34" charset="0"/>
              </a:rPr>
              <a:t>“Gebieden die zijn aangewezen als Natura 2000 of onderdeel zijn van het Natuurnetwerk zijn wettelijk beschermd tegen ander gebruik. De provincie kan slechts een uitzondering toestaan als er sprake is van een groot maatschappelijk belang én als er geen alternatieven mogelijk zijn. Dat is slechts zelden het geval. Provincie doet nu drie pilots, waaronder in Zutphen, waarbij ze de mogelijkheden verruimt. Ze kijkt daarbij heel kritisch of er gebieden zijn waar we meerdere doelen tegelijk kunnen dienen. Er zijn plekken ook in het GNN waar nog veel andere functies aanwezig zijn, agrarisch of industrieel.</a:t>
            </a:r>
          </a:p>
          <a:p>
            <a:pPr lvl="0"/>
            <a:endParaRPr lang="nl-NL" b="0" i="0" dirty="0">
              <a:solidFill>
                <a:srgbClr val="222222"/>
              </a:solidFill>
              <a:effectLst/>
              <a:latin typeface="Source Sans Pro" panose="020B0503030403020204" pitchFamily="34" charset="0"/>
            </a:endParaRPr>
          </a:p>
          <a:p>
            <a:pPr lvl="0"/>
            <a:r>
              <a:rPr lang="nl-NL" dirty="0"/>
              <a:t>Voor de plaatsing van windturbines is een uitzondering gemaakt voor delen van het GNN waar de effecten op de kernkwaliteiten op voorhand als beperkt worden ingeschat. Deze delen van het GNN liggen in zones langs Rijkswegen. Uitgezonderd zijn de delen van het GNN die in het vogelrichtlijngebied Veluwe, weidevogelgebieden en rustgebieden voor winterganzen zijn gelegen. Hierbij is een maximale afstand van 850 meter vanaf Rijkswegen gehanteerd.</a:t>
            </a:r>
          </a:p>
          <a:p>
            <a:pPr lvl="0"/>
            <a:endParaRPr lang="nl-NL" dirty="0">
              <a:cs typeface="Microsoft Sans Serif"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cs typeface="Microsoft Sans Serif" panose="020B0604020202020204" pitchFamily="34" charset="0"/>
              </a:rPr>
              <a:t>Er vinden veel ontwikkelingen plaats om de schade die windmolens kunnen brengen aan vogels terug te brengen. Bijvoorbeeld  door de windmolens tijdelijk stop te zetten tijdens de volgeltrek of één van de wieken een andere kleur te geven zoals op de foto.</a:t>
            </a:r>
          </a:p>
          <a:p>
            <a:endParaRPr lang="nl-NL" dirty="0"/>
          </a:p>
        </p:txBody>
      </p:sp>
      <p:sp>
        <p:nvSpPr>
          <p:cNvPr id="4" name="Tijdelijke aanduiding voor dianummer 3"/>
          <p:cNvSpPr>
            <a:spLocks noGrp="1"/>
          </p:cNvSpPr>
          <p:nvPr>
            <p:ph type="sldNum" sz="quarter" idx="5"/>
          </p:nvPr>
        </p:nvSpPr>
        <p:spPr/>
        <p:txBody>
          <a:bodyPr/>
          <a:lstStyle/>
          <a:p>
            <a:fld id="{0364465B-7EC0-45C7-A1FD-80BB8AB6BD94}" type="slidenum">
              <a:rPr lang="nl-NL" smtClean="0"/>
              <a:t>40</a:t>
            </a:fld>
            <a:endParaRPr lang="nl-NL"/>
          </a:p>
        </p:txBody>
      </p:sp>
    </p:spTree>
    <p:extLst>
      <p:ext uri="{BB962C8B-B14F-4D97-AF65-F5344CB8AC3E}">
        <p14:creationId xmlns:p14="http://schemas.microsoft.com/office/powerpoint/2010/main" val="18204908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dirty="0"/>
              <a:t>Voor een windmolen zoals op de foto zijn 200 stuks nodig om de hoeveelheid opwek te hebben van een windmolen van 3MW welke ongeveer +/- 2560 huishoudens van energie voorziet. Daarom de stelling…</a:t>
            </a:r>
          </a:p>
        </p:txBody>
      </p:sp>
      <p:sp>
        <p:nvSpPr>
          <p:cNvPr id="4" name="Tijdelijke aanduiding voor dianummer 3"/>
          <p:cNvSpPr>
            <a:spLocks noGrp="1"/>
          </p:cNvSpPr>
          <p:nvPr>
            <p:ph type="sldNum" sz="quarter" idx="5"/>
          </p:nvPr>
        </p:nvSpPr>
        <p:spPr/>
        <p:txBody>
          <a:bodyPr/>
          <a:lstStyle/>
          <a:p>
            <a:fld id="{0364465B-7EC0-45C7-A1FD-80BB8AB6BD94}" type="slidenum">
              <a:rPr lang="nl-NL" smtClean="0"/>
              <a:t>41</a:t>
            </a:fld>
            <a:endParaRPr lang="nl-NL"/>
          </a:p>
        </p:txBody>
      </p:sp>
    </p:spTree>
    <p:extLst>
      <p:ext uri="{BB962C8B-B14F-4D97-AF65-F5344CB8AC3E}">
        <p14:creationId xmlns:p14="http://schemas.microsoft.com/office/powerpoint/2010/main" val="36111953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Wanneer we meerdere windmolens bij elkaar zetten, hoe groot is naar uw mening dan een klein cluster voor Brummen?</a:t>
            </a:r>
          </a:p>
        </p:txBody>
      </p:sp>
      <p:sp>
        <p:nvSpPr>
          <p:cNvPr id="4" name="Tijdelijke aanduiding voor dianummer 3"/>
          <p:cNvSpPr>
            <a:spLocks noGrp="1"/>
          </p:cNvSpPr>
          <p:nvPr>
            <p:ph type="sldNum" sz="quarter" idx="5"/>
          </p:nvPr>
        </p:nvSpPr>
        <p:spPr/>
        <p:txBody>
          <a:bodyPr/>
          <a:lstStyle/>
          <a:p>
            <a:fld id="{0364465B-7EC0-45C7-A1FD-80BB8AB6BD94}" type="slidenum">
              <a:rPr lang="nl-NL" smtClean="0"/>
              <a:t>43</a:t>
            </a:fld>
            <a:endParaRPr lang="nl-NL"/>
          </a:p>
        </p:txBody>
      </p:sp>
    </p:spTree>
    <p:extLst>
      <p:ext uri="{BB962C8B-B14F-4D97-AF65-F5344CB8AC3E}">
        <p14:creationId xmlns:p14="http://schemas.microsoft.com/office/powerpoint/2010/main" val="15399887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En wat is de maximale grootte voor een cluster?</a:t>
            </a:r>
          </a:p>
          <a:p>
            <a:r>
              <a:rPr lang="nl-NL" dirty="0"/>
              <a:t>Door met clusters te werken belast je minder plekken met windmolens, is het efficiënter voor het </a:t>
            </a:r>
            <a:r>
              <a:rPr lang="nl-NL" dirty="0" err="1"/>
              <a:t>energienetwerke</a:t>
            </a:r>
            <a:r>
              <a:rPr lang="nl-NL" dirty="0"/>
              <a:t> en daarmee voor de kosten die wij allemaal moeten betalen voor de nodig netwerkinvestering.</a:t>
            </a:r>
          </a:p>
        </p:txBody>
      </p:sp>
      <p:sp>
        <p:nvSpPr>
          <p:cNvPr id="4" name="Tijdelijke aanduiding voor dianummer 3"/>
          <p:cNvSpPr>
            <a:spLocks noGrp="1"/>
          </p:cNvSpPr>
          <p:nvPr>
            <p:ph type="sldNum" sz="quarter" idx="5"/>
          </p:nvPr>
        </p:nvSpPr>
        <p:spPr/>
        <p:txBody>
          <a:bodyPr/>
          <a:lstStyle/>
          <a:p>
            <a:fld id="{0364465B-7EC0-45C7-A1FD-80BB8AB6BD94}" type="slidenum">
              <a:rPr lang="nl-NL" smtClean="0"/>
              <a:t>45</a:t>
            </a:fld>
            <a:endParaRPr lang="nl-NL"/>
          </a:p>
        </p:txBody>
      </p:sp>
    </p:spTree>
    <p:extLst>
      <p:ext uri="{BB962C8B-B14F-4D97-AF65-F5344CB8AC3E}">
        <p14:creationId xmlns:p14="http://schemas.microsoft.com/office/powerpoint/2010/main" val="39005076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Dan naar zon. De landschapsstructuurkaart geeft 6 typen weer. Welk heeft uw voorkeur voor zonnevelden? Deze zet u bovenaan, gevold door de volgende en als laatste diegene die u het minst passend vindt voor zon.</a:t>
            </a:r>
          </a:p>
        </p:txBody>
      </p:sp>
      <p:sp>
        <p:nvSpPr>
          <p:cNvPr id="4" name="Tijdelijke aanduiding voor dianummer 3"/>
          <p:cNvSpPr>
            <a:spLocks noGrp="1"/>
          </p:cNvSpPr>
          <p:nvPr>
            <p:ph type="sldNum" sz="quarter" idx="5"/>
          </p:nvPr>
        </p:nvSpPr>
        <p:spPr/>
        <p:txBody>
          <a:bodyPr/>
          <a:lstStyle/>
          <a:p>
            <a:fld id="{0364465B-7EC0-45C7-A1FD-80BB8AB6BD94}" type="slidenum">
              <a:rPr lang="nl-NL" smtClean="0"/>
              <a:t>47</a:t>
            </a:fld>
            <a:endParaRPr lang="nl-NL"/>
          </a:p>
        </p:txBody>
      </p:sp>
    </p:spTree>
    <p:extLst>
      <p:ext uri="{BB962C8B-B14F-4D97-AF65-F5344CB8AC3E}">
        <p14:creationId xmlns:p14="http://schemas.microsoft.com/office/powerpoint/2010/main" val="11365238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Op verschillende manieren kan bepaald worden wat de schaalgrootte is van een zonneveld in een bepaald gebied. Hier ziet u een opsomming. Wat of wie bepaalt volgend u de maximale grootte in een gebied? </a:t>
            </a:r>
          </a:p>
        </p:txBody>
      </p:sp>
      <p:sp>
        <p:nvSpPr>
          <p:cNvPr id="4" name="Tijdelijke aanduiding voor dianummer 3"/>
          <p:cNvSpPr>
            <a:spLocks noGrp="1"/>
          </p:cNvSpPr>
          <p:nvPr>
            <p:ph type="sldNum" sz="quarter" idx="5"/>
          </p:nvPr>
        </p:nvSpPr>
        <p:spPr/>
        <p:txBody>
          <a:bodyPr/>
          <a:lstStyle/>
          <a:p>
            <a:fld id="{0364465B-7EC0-45C7-A1FD-80BB8AB6BD94}" type="slidenum">
              <a:rPr lang="nl-NL" smtClean="0"/>
              <a:t>49</a:t>
            </a:fld>
            <a:endParaRPr lang="nl-NL"/>
          </a:p>
        </p:txBody>
      </p:sp>
    </p:spTree>
    <p:extLst>
      <p:ext uri="{BB962C8B-B14F-4D97-AF65-F5344CB8AC3E}">
        <p14:creationId xmlns:p14="http://schemas.microsoft.com/office/powerpoint/2010/main" val="38490172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Hier ziet u een aantal schaalgroottes van zonnevelden ingetekend in de kaart.</a:t>
            </a:r>
          </a:p>
        </p:txBody>
      </p:sp>
      <p:sp>
        <p:nvSpPr>
          <p:cNvPr id="4" name="Tijdelijke aanduiding voor dianummer 3"/>
          <p:cNvSpPr>
            <a:spLocks noGrp="1"/>
          </p:cNvSpPr>
          <p:nvPr>
            <p:ph type="sldNum" sz="quarter" idx="5"/>
          </p:nvPr>
        </p:nvSpPr>
        <p:spPr/>
        <p:txBody>
          <a:bodyPr/>
          <a:lstStyle/>
          <a:p>
            <a:fld id="{0364465B-7EC0-45C7-A1FD-80BB8AB6BD94}" type="slidenum">
              <a:rPr lang="nl-NL" smtClean="0"/>
              <a:t>51</a:t>
            </a:fld>
            <a:endParaRPr lang="nl-NL"/>
          </a:p>
        </p:txBody>
      </p:sp>
    </p:spTree>
    <p:extLst>
      <p:ext uri="{BB962C8B-B14F-4D97-AF65-F5344CB8AC3E}">
        <p14:creationId xmlns:p14="http://schemas.microsoft.com/office/powerpoint/2010/main" val="23666723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Hier ziet u een aantal schaalgroottes van zonnevelden in een foto</a:t>
            </a:r>
          </a:p>
        </p:txBody>
      </p:sp>
      <p:sp>
        <p:nvSpPr>
          <p:cNvPr id="4" name="Tijdelijke aanduiding voor dianummer 3"/>
          <p:cNvSpPr>
            <a:spLocks noGrp="1"/>
          </p:cNvSpPr>
          <p:nvPr>
            <p:ph type="sldNum" sz="quarter" idx="5"/>
          </p:nvPr>
        </p:nvSpPr>
        <p:spPr/>
        <p:txBody>
          <a:bodyPr/>
          <a:lstStyle/>
          <a:p>
            <a:fld id="{0364465B-7EC0-45C7-A1FD-80BB8AB6BD94}" type="slidenum">
              <a:rPr lang="nl-NL" smtClean="0"/>
              <a:t>52</a:t>
            </a:fld>
            <a:endParaRPr lang="nl-NL"/>
          </a:p>
        </p:txBody>
      </p:sp>
    </p:spTree>
    <p:extLst>
      <p:ext uri="{BB962C8B-B14F-4D97-AF65-F5344CB8AC3E}">
        <p14:creationId xmlns:p14="http://schemas.microsoft.com/office/powerpoint/2010/main" val="344825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nl-NL" dirty="0"/>
              <a:t>In 2019 en 2020 hebben we de concept RES gemaakt. We hebben informatie opgehaald bij onze inwoners, stichtingen en onze raad. De rode draad hieruit is dat een goed participatieproces van belang is bij tot stand komen van de RES 1.0 als ook bij het opstellen beleid zon en wind. </a:t>
            </a:r>
          </a:p>
          <a:p>
            <a:pPr marL="0" indent="0">
              <a:buFont typeface="Arial" panose="020B0604020202020204" pitchFamily="34" charset="0"/>
              <a:buNone/>
            </a:pPr>
            <a:r>
              <a:rPr lang="nl-NL" dirty="0"/>
              <a:t>Op dit moment werken we toe naar de RES 1.0 middels ateliers om via participatie naar de RES 1.0 toe te werken. We streven naar het vaststellen van de RES 1.0 voor juli 2021.</a:t>
            </a:r>
          </a:p>
          <a:p>
            <a:pPr marL="0" indent="0">
              <a:buFont typeface="Arial" panose="020B0604020202020204" pitchFamily="34" charset="0"/>
              <a:buNone/>
            </a:pPr>
            <a:endParaRPr lang="nl-NL" dirty="0"/>
          </a:p>
          <a:p>
            <a:r>
              <a:rPr lang="nl-NL" dirty="0"/>
              <a:t>We zijn in 2019 gestart met het opstellen van ons uitvoeringsbeleid. De eerste versie sloot niet voldoende aan bij de gedachten van Brummen. Daarom zijn we inwoners en de raad in gesprek gegaan op basis van de opbrengst van de concept RES. Hier kwam uit dat we het beleid samen met inwoners en belangenorganisaties en stichtingen maken. En, dat er behoefte is aan een landschapsstructuurkaart als basis voor het beleid zon en wind. Deze kaart is gemaakt en met u willen we vanavond een stap maken in de inhoud van het </a:t>
            </a:r>
            <a:r>
              <a:rPr lang="nl-NL" dirty="0" smtClean="0"/>
              <a:t>beleid.</a:t>
            </a:r>
            <a:endParaRPr lang="nl-NL" dirty="0"/>
          </a:p>
        </p:txBody>
      </p:sp>
      <p:sp>
        <p:nvSpPr>
          <p:cNvPr id="4" name="Tijdelijke aanduiding voor dianummer 3"/>
          <p:cNvSpPr>
            <a:spLocks noGrp="1"/>
          </p:cNvSpPr>
          <p:nvPr>
            <p:ph type="sldNum" sz="quarter" idx="5"/>
          </p:nvPr>
        </p:nvSpPr>
        <p:spPr/>
        <p:txBody>
          <a:bodyPr/>
          <a:lstStyle/>
          <a:p>
            <a:fld id="{0364465B-7EC0-45C7-A1FD-80BB8AB6BD94}" type="slidenum">
              <a:rPr lang="nl-NL" smtClean="0"/>
              <a:t>4</a:t>
            </a:fld>
            <a:endParaRPr lang="nl-NL"/>
          </a:p>
        </p:txBody>
      </p:sp>
    </p:spTree>
    <p:extLst>
      <p:ext uri="{BB962C8B-B14F-4D97-AF65-F5344CB8AC3E}">
        <p14:creationId xmlns:p14="http://schemas.microsoft.com/office/powerpoint/2010/main" val="42451226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En als voorbeeld het zonneveld in gemeente Vorst langs de A1</a:t>
            </a:r>
          </a:p>
        </p:txBody>
      </p:sp>
      <p:sp>
        <p:nvSpPr>
          <p:cNvPr id="4" name="Tijdelijke aanduiding voor dianummer 3"/>
          <p:cNvSpPr>
            <a:spLocks noGrp="1"/>
          </p:cNvSpPr>
          <p:nvPr>
            <p:ph type="sldNum" sz="quarter" idx="5"/>
          </p:nvPr>
        </p:nvSpPr>
        <p:spPr/>
        <p:txBody>
          <a:bodyPr/>
          <a:lstStyle/>
          <a:p>
            <a:fld id="{0364465B-7EC0-45C7-A1FD-80BB8AB6BD94}" type="slidenum">
              <a:rPr lang="nl-NL" smtClean="0"/>
              <a:t>53</a:t>
            </a:fld>
            <a:endParaRPr lang="nl-NL"/>
          </a:p>
        </p:txBody>
      </p:sp>
    </p:spTree>
    <p:extLst>
      <p:ext uri="{BB962C8B-B14F-4D97-AF65-F5344CB8AC3E}">
        <p14:creationId xmlns:p14="http://schemas.microsoft.com/office/powerpoint/2010/main" val="36506823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Ik heb u wat beelden gegeven van schaalgroottes en aangegeven wat de opgave van Brummen is. Dat gehorend hebbende waar gaat uw voorkeur naar uit? Zowel voor zon als wind.</a:t>
            </a:r>
          </a:p>
        </p:txBody>
      </p:sp>
      <p:sp>
        <p:nvSpPr>
          <p:cNvPr id="4" name="Tijdelijke aanduiding voor dianummer 3"/>
          <p:cNvSpPr>
            <a:spLocks noGrp="1"/>
          </p:cNvSpPr>
          <p:nvPr>
            <p:ph type="sldNum" sz="quarter" idx="5"/>
          </p:nvPr>
        </p:nvSpPr>
        <p:spPr/>
        <p:txBody>
          <a:bodyPr/>
          <a:lstStyle/>
          <a:p>
            <a:fld id="{0364465B-7EC0-45C7-A1FD-80BB8AB6BD94}" type="slidenum">
              <a:rPr lang="nl-NL" smtClean="0"/>
              <a:t>54</a:t>
            </a:fld>
            <a:endParaRPr lang="nl-NL"/>
          </a:p>
        </p:txBody>
      </p:sp>
    </p:spTree>
    <p:extLst>
      <p:ext uri="{BB962C8B-B14F-4D97-AF65-F5344CB8AC3E}">
        <p14:creationId xmlns:p14="http://schemas.microsoft.com/office/powerpoint/2010/main" val="23060592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Zie hier de weergave van dezelfde aantal hectare zonnevelden en windmolens. Het ene plaatje laat concentratie zien (minder plekken met veel opwek) en het andere verspreiding (veel plekken met minder opwek).</a:t>
            </a:r>
          </a:p>
        </p:txBody>
      </p:sp>
      <p:sp>
        <p:nvSpPr>
          <p:cNvPr id="4" name="Tijdelijke aanduiding voor dianummer 3"/>
          <p:cNvSpPr>
            <a:spLocks noGrp="1"/>
          </p:cNvSpPr>
          <p:nvPr>
            <p:ph type="sldNum" sz="quarter" idx="5"/>
          </p:nvPr>
        </p:nvSpPr>
        <p:spPr/>
        <p:txBody>
          <a:bodyPr/>
          <a:lstStyle/>
          <a:p>
            <a:fld id="{0364465B-7EC0-45C7-A1FD-80BB8AB6BD94}" type="slidenum">
              <a:rPr lang="nl-NL" smtClean="0"/>
              <a:t>56</a:t>
            </a:fld>
            <a:endParaRPr lang="nl-NL"/>
          </a:p>
        </p:txBody>
      </p:sp>
    </p:spTree>
    <p:extLst>
      <p:ext uri="{BB962C8B-B14F-4D97-AF65-F5344CB8AC3E}">
        <p14:creationId xmlns:p14="http://schemas.microsoft.com/office/powerpoint/2010/main" val="41626334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0364465B-7EC0-45C7-A1FD-80BB8AB6BD94}" type="slidenum">
              <a:rPr lang="nl-NL" smtClean="0"/>
              <a:t>57</a:t>
            </a:fld>
            <a:endParaRPr lang="nl-NL"/>
          </a:p>
        </p:txBody>
      </p:sp>
    </p:spTree>
    <p:extLst>
      <p:ext uri="{BB962C8B-B14F-4D97-AF65-F5344CB8AC3E}">
        <p14:creationId xmlns:p14="http://schemas.microsoft.com/office/powerpoint/2010/main" val="30615695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 en toe komt er een vraag voor een zonneveld op een stuk grond van een boer of eigenaar met een groter perceel. Door te stelen dat het zonnepark aansluitend aan het erf komt voorkomen we dat dit type zonnevelden aan de andere kant van het perceel worden geplaatst en daarmee impact hebben op het landschap. Door het zonneveld aan het erf te laten aansluiten wordt het onderdeel van het bebouwd gebied.</a:t>
            </a:r>
          </a:p>
        </p:txBody>
      </p:sp>
      <p:sp>
        <p:nvSpPr>
          <p:cNvPr id="4" name="Tijdelijke aanduiding voor dianummer 3"/>
          <p:cNvSpPr>
            <a:spLocks noGrp="1"/>
          </p:cNvSpPr>
          <p:nvPr>
            <p:ph type="sldNum" sz="quarter" idx="5"/>
          </p:nvPr>
        </p:nvSpPr>
        <p:spPr/>
        <p:txBody>
          <a:bodyPr/>
          <a:lstStyle/>
          <a:p>
            <a:fld id="{0364465B-7EC0-45C7-A1FD-80BB8AB6BD94}" type="slidenum">
              <a:rPr lang="nl-NL" smtClean="0"/>
              <a:t>58</a:t>
            </a:fld>
            <a:endParaRPr lang="nl-NL"/>
          </a:p>
        </p:txBody>
      </p:sp>
    </p:spTree>
    <p:extLst>
      <p:ext uri="{BB962C8B-B14F-4D97-AF65-F5344CB8AC3E}">
        <p14:creationId xmlns:p14="http://schemas.microsoft.com/office/powerpoint/2010/main" val="17249325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Zonnevelden zijn goed te combineren met ruimte oor biodiversiteit, natuur uitbereiding en watersystemen. Dat vraagt alleen om meer ruimte dan wanneer een zonneveld voor puur de opwek wordt neergelegd. Aan u de volgende vraag.</a:t>
            </a:r>
          </a:p>
        </p:txBody>
      </p:sp>
      <p:sp>
        <p:nvSpPr>
          <p:cNvPr id="4" name="Tijdelijke aanduiding voor dianummer 3"/>
          <p:cNvSpPr>
            <a:spLocks noGrp="1"/>
          </p:cNvSpPr>
          <p:nvPr>
            <p:ph type="sldNum" sz="quarter" idx="5"/>
          </p:nvPr>
        </p:nvSpPr>
        <p:spPr/>
        <p:txBody>
          <a:bodyPr/>
          <a:lstStyle/>
          <a:p>
            <a:fld id="{0364465B-7EC0-45C7-A1FD-80BB8AB6BD94}" type="slidenum">
              <a:rPr lang="nl-NL" smtClean="0"/>
              <a:t>60</a:t>
            </a:fld>
            <a:endParaRPr lang="nl-NL"/>
          </a:p>
        </p:txBody>
      </p:sp>
    </p:spTree>
    <p:extLst>
      <p:ext uri="{BB962C8B-B14F-4D97-AF65-F5344CB8AC3E}">
        <p14:creationId xmlns:p14="http://schemas.microsoft.com/office/powerpoint/2010/main" val="28357613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Op verschillende manieren zijn zonnevelden en windmolens te combineren met andere ruimtelijke opgaven die er liggen.</a:t>
            </a:r>
          </a:p>
        </p:txBody>
      </p:sp>
      <p:sp>
        <p:nvSpPr>
          <p:cNvPr id="4" name="Tijdelijke aanduiding voor dianummer 3"/>
          <p:cNvSpPr>
            <a:spLocks noGrp="1"/>
          </p:cNvSpPr>
          <p:nvPr>
            <p:ph type="sldNum" sz="quarter" idx="5"/>
          </p:nvPr>
        </p:nvSpPr>
        <p:spPr/>
        <p:txBody>
          <a:bodyPr/>
          <a:lstStyle/>
          <a:p>
            <a:fld id="{0364465B-7EC0-45C7-A1FD-80BB8AB6BD94}" type="slidenum">
              <a:rPr lang="nl-NL" smtClean="0"/>
              <a:t>62</a:t>
            </a:fld>
            <a:endParaRPr lang="nl-NL"/>
          </a:p>
        </p:txBody>
      </p:sp>
    </p:spTree>
    <p:extLst>
      <p:ext uri="{BB962C8B-B14F-4D97-AF65-F5344CB8AC3E}">
        <p14:creationId xmlns:p14="http://schemas.microsoft.com/office/powerpoint/2010/main" val="25029245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 u de vraag…</a:t>
            </a:r>
          </a:p>
        </p:txBody>
      </p:sp>
      <p:sp>
        <p:nvSpPr>
          <p:cNvPr id="4" name="Tijdelijke aanduiding voor dianummer 3"/>
          <p:cNvSpPr>
            <a:spLocks noGrp="1"/>
          </p:cNvSpPr>
          <p:nvPr>
            <p:ph type="sldNum" sz="quarter" idx="5"/>
          </p:nvPr>
        </p:nvSpPr>
        <p:spPr/>
        <p:txBody>
          <a:bodyPr/>
          <a:lstStyle/>
          <a:p>
            <a:fld id="{0364465B-7EC0-45C7-A1FD-80BB8AB6BD94}" type="slidenum">
              <a:rPr lang="nl-NL" smtClean="0"/>
              <a:t>63</a:t>
            </a:fld>
            <a:endParaRPr lang="nl-NL"/>
          </a:p>
        </p:txBody>
      </p:sp>
    </p:spTree>
    <p:extLst>
      <p:ext uri="{BB962C8B-B14F-4D97-AF65-F5344CB8AC3E}">
        <p14:creationId xmlns:p14="http://schemas.microsoft.com/office/powerpoint/2010/main" val="35434489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Energienetwerk in oorsprong ontworpen van energiecentrale naar huishouden. Nu vindt er door het hele land opwek plaats waardoor aanpassingen in het netwerk nodig zijn voor transport van de energie naar de plek waar het gebruikt wordt. De investeringen worden grotendeels doorberekend in de energienetwerk kosten die wij als huishoudens en bedrijven betaald, zo lang we op het energienetwerk zijn aangesloten. Door de energie bron dichtbij de plek van de vraag te plaatsen is de investering in het netwerk minder groot. </a:t>
            </a:r>
          </a:p>
          <a:p>
            <a:r>
              <a:rPr lang="nl-NL" dirty="0"/>
              <a:t>Omdat zon en wind op andere momenten opwekken is het ook gunstig deze zoveel mogelijk bij elkaar te realiseren om de investering laag te houden. </a:t>
            </a:r>
          </a:p>
          <a:p>
            <a:endParaRPr lang="nl-NL" dirty="0"/>
          </a:p>
          <a:p>
            <a:r>
              <a:rPr lang="nl-NL" dirty="0"/>
              <a:t>Tijd en mankracht nodig voor aanpassingen aan het net. Om een aanpassing te doen heeft het energienetwerkbedrijf een daadwerkelijke aanvraag nodig.</a:t>
            </a:r>
          </a:p>
          <a:p>
            <a:endParaRPr lang="nl-NL" dirty="0"/>
          </a:p>
        </p:txBody>
      </p:sp>
      <p:sp>
        <p:nvSpPr>
          <p:cNvPr id="4" name="Tijdelijke aanduiding voor dianummer 3"/>
          <p:cNvSpPr>
            <a:spLocks noGrp="1"/>
          </p:cNvSpPr>
          <p:nvPr>
            <p:ph type="sldNum" sz="quarter" idx="5"/>
          </p:nvPr>
        </p:nvSpPr>
        <p:spPr/>
        <p:txBody>
          <a:bodyPr/>
          <a:lstStyle/>
          <a:p>
            <a:fld id="{0364465B-7EC0-45C7-A1FD-80BB8AB6BD94}" type="slidenum">
              <a:rPr lang="nl-NL" smtClean="0"/>
              <a:t>67</a:t>
            </a:fld>
            <a:endParaRPr lang="nl-NL"/>
          </a:p>
        </p:txBody>
      </p:sp>
    </p:spTree>
    <p:extLst>
      <p:ext uri="{BB962C8B-B14F-4D97-AF65-F5344CB8AC3E}">
        <p14:creationId xmlns:p14="http://schemas.microsoft.com/office/powerpoint/2010/main" val="2359383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 u de vragen…</a:t>
            </a:r>
          </a:p>
        </p:txBody>
      </p:sp>
      <p:sp>
        <p:nvSpPr>
          <p:cNvPr id="4" name="Tijdelijke aanduiding voor dianummer 3"/>
          <p:cNvSpPr>
            <a:spLocks noGrp="1"/>
          </p:cNvSpPr>
          <p:nvPr>
            <p:ph type="sldNum" sz="quarter" idx="5"/>
          </p:nvPr>
        </p:nvSpPr>
        <p:spPr/>
        <p:txBody>
          <a:bodyPr/>
          <a:lstStyle/>
          <a:p>
            <a:fld id="{0364465B-7EC0-45C7-A1FD-80BB8AB6BD94}" type="slidenum">
              <a:rPr lang="nl-NL" smtClean="0"/>
              <a:t>68</a:t>
            </a:fld>
            <a:endParaRPr lang="nl-NL"/>
          </a:p>
        </p:txBody>
      </p:sp>
    </p:spTree>
    <p:extLst>
      <p:ext uri="{BB962C8B-B14F-4D97-AF65-F5344CB8AC3E}">
        <p14:creationId xmlns:p14="http://schemas.microsoft.com/office/powerpoint/2010/main" val="2451711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Kirsten neemt het programma door met de deelnemers.</a:t>
            </a:r>
          </a:p>
        </p:txBody>
      </p:sp>
      <p:sp>
        <p:nvSpPr>
          <p:cNvPr id="4" name="Tijdelijke aanduiding voor dianummer 3"/>
          <p:cNvSpPr>
            <a:spLocks noGrp="1"/>
          </p:cNvSpPr>
          <p:nvPr>
            <p:ph type="sldNum" sz="quarter" idx="5"/>
          </p:nvPr>
        </p:nvSpPr>
        <p:spPr/>
        <p:txBody>
          <a:bodyPr/>
          <a:lstStyle/>
          <a:p>
            <a:fld id="{0364465B-7EC0-45C7-A1FD-80BB8AB6BD94}" type="slidenum">
              <a:rPr lang="nl-NL" smtClean="0"/>
              <a:t>5</a:t>
            </a:fld>
            <a:endParaRPr lang="nl-NL"/>
          </a:p>
        </p:txBody>
      </p:sp>
    </p:spTree>
    <p:extLst>
      <p:ext uri="{BB962C8B-B14F-4D97-AF65-F5344CB8AC3E}">
        <p14:creationId xmlns:p14="http://schemas.microsoft.com/office/powerpoint/2010/main" val="4205028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Dat is bij industrie, bedrijventerreinen en bij dorpen en steden</a:t>
            </a:r>
          </a:p>
        </p:txBody>
      </p:sp>
      <p:sp>
        <p:nvSpPr>
          <p:cNvPr id="4" name="Tijdelijke aanduiding voor dianummer 3"/>
          <p:cNvSpPr>
            <a:spLocks noGrp="1"/>
          </p:cNvSpPr>
          <p:nvPr>
            <p:ph type="sldNum" sz="quarter" idx="5"/>
          </p:nvPr>
        </p:nvSpPr>
        <p:spPr/>
        <p:txBody>
          <a:bodyPr/>
          <a:lstStyle/>
          <a:p>
            <a:fld id="{0364465B-7EC0-45C7-A1FD-80BB8AB6BD94}" type="slidenum">
              <a:rPr lang="nl-NL" smtClean="0"/>
              <a:t>70</a:t>
            </a:fld>
            <a:endParaRPr lang="nl-NL"/>
          </a:p>
        </p:txBody>
      </p:sp>
    </p:spTree>
    <p:extLst>
      <p:ext uri="{BB962C8B-B14F-4D97-AF65-F5344CB8AC3E}">
        <p14:creationId xmlns:p14="http://schemas.microsoft.com/office/powerpoint/2010/main" val="31396077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sz="1100" dirty="0"/>
              <a:t>Als gemeente vinden we het belangrijk dat u als inwoner op een goed manier betrokken wordt bij de plannen van initiatiefnemers. Wanneer is dit het geval volgens u?</a:t>
            </a:r>
          </a:p>
        </p:txBody>
      </p:sp>
      <p:sp>
        <p:nvSpPr>
          <p:cNvPr id="4" name="Tijdelijke aanduiding voor dianummer 3"/>
          <p:cNvSpPr>
            <a:spLocks noGrp="1"/>
          </p:cNvSpPr>
          <p:nvPr>
            <p:ph type="sldNum" sz="quarter" idx="5"/>
          </p:nvPr>
        </p:nvSpPr>
        <p:spPr/>
        <p:txBody>
          <a:bodyPr/>
          <a:lstStyle/>
          <a:p>
            <a:fld id="{0364465B-7EC0-45C7-A1FD-80BB8AB6BD94}" type="slidenum">
              <a:rPr lang="nl-NL" smtClean="0"/>
              <a:t>72</a:t>
            </a:fld>
            <a:endParaRPr lang="nl-NL"/>
          </a:p>
        </p:txBody>
      </p:sp>
    </p:spTree>
    <p:extLst>
      <p:ext uri="{BB962C8B-B14F-4D97-AF65-F5344CB8AC3E}">
        <p14:creationId xmlns:p14="http://schemas.microsoft.com/office/powerpoint/2010/main" val="34718275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jdelijke aanduiding voor dia-afbeelding 1">
            <a:extLst>
              <a:ext uri="{FF2B5EF4-FFF2-40B4-BE49-F238E27FC236}">
                <a16:creationId xmlns:a16="http://schemas.microsoft.com/office/drawing/2014/main" xmlns="" id="{1829CD9A-391A-4A1E-8E66-FF456DBD46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Tijdelijke aanduiding voor notities 2">
            <a:extLst>
              <a:ext uri="{FF2B5EF4-FFF2-40B4-BE49-F238E27FC236}">
                <a16:creationId xmlns:a16="http://schemas.microsoft.com/office/drawing/2014/main" xmlns="" id="{D3BDA14B-3268-40EA-963D-103CAA8DE84E}"/>
              </a:ext>
            </a:extLst>
          </p:cNvPr>
          <p:cNvSpPr>
            <a:spLocks noGrp="1"/>
          </p:cNvSpPr>
          <p:nvPr>
            <p:ph type="body" idx="1"/>
          </p:nvPr>
        </p:nvSpPr>
        <p:spPr>
          <a:noFill/>
        </p:spPr>
        <p:txBody>
          <a:bodyPr/>
          <a:lstStyle/>
          <a:p>
            <a:r>
              <a:rPr lang="nl-NL" altLang="nl-NL" dirty="0"/>
              <a:t>Een samenwerking van diverse partijen heeft geleid tot een aantal gedragscodes voor zon en wind. Hierin staat een voorstel hoe omwonenden en gebruikers van de omgeving van zonnevelden en windmolens op een goede manier betrokken worden. Dit gaat bijvoorbeeld over met wie in gesprek moet worden gegaan, op welke manier, hoe de verslaglegging hiervan moet zijn, welke opties mensen krijgen om mee te praten over de ontwikkeling van het </a:t>
            </a:r>
            <a:r>
              <a:rPr lang="nl-NL" altLang="nl-NL" dirty="0" err="1"/>
              <a:t>initaitief</a:t>
            </a:r>
            <a:r>
              <a:rPr lang="nl-NL" altLang="nl-NL" dirty="0"/>
              <a:t>. Wij willen deze gedragscodes gebruiken als basis voor ons kader.</a:t>
            </a:r>
          </a:p>
        </p:txBody>
      </p:sp>
      <p:sp>
        <p:nvSpPr>
          <p:cNvPr id="47108" name="Tijdelijke aanduiding voor dianummer 3">
            <a:extLst>
              <a:ext uri="{FF2B5EF4-FFF2-40B4-BE49-F238E27FC236}">
                <a16:creationId xmlns:a16="http://schemas.microsoft.com/office/drawing/2014/main" xmlns="" id="{5DF887CC-EA6D-4861-86AA-6ED2B7A64D99}"/>
              </a:ext>
            </a:extLst>
          </p:cNvPr>
          <p:cNvSpPr>
            <a:spLocks noGrp="1"/>
          </p:cNvSpPr>
          <p:nvPr>
            <p:ph type="sldNum" sz="quarter" idx="5"/>
          </p:nvPr>
        </p:nvSpPr>
        <p:spPr>
          <a:noFill/>
        </p:spPr>
        <p:txBody>
          <a:bodyPr/>
          <a:lstStyle>
            <a:lvl1pPr defTabSz="947738">
              <a:defRPr>
                <a:solidFill>
                  <a:schemeClr val="tx1"/>
                </a:solidFill>
                <a:latin typeface="Arial" panose="020B0604020202020204" pitchFamily="34" charset="0"/>
                <a:cs typeface="Arial" panose="020B0604020202020204" pitchFamily="34" charset="0"/>
              </a:defRPr>
            </a:lvl1pPr>
            <a:lvl2pPr marL="742950" indent="-285750" defTabSz="947738">
              <a:defRPr>
                <a:solidFill>
                  <a:schemeClr val="tx1"/>
                </a:solidFill>
                <a:latin typeface="Arial" panose="020B0604020202020204" pitchFamily="34" charset="0"/>
                <a:cs typeface="Arial" panose="020B0604020202020204" pitchFamily="34" charset="0"/>
              </a:defRPr>
            </a:lvl2pPr>
            <a:lvl3pPr marL="1143000" indent="-228600" defTabSz="947738">
              <a:defRPr>
                <a:solidFill>
                  <a:schemeClr val="tx1"/>
                </a:solidFill>
                <a:latin typeface="Arial" panose="020B0604020202020204" pitchFamily="34" charset="0"/>
                <a:cs typeface="Arial" panose="020B0604020202020204" pitchFamily="34" charset="0"/>
              </a:defRPr>
            </a:lvl3pPr>
            <a:lvl4pPr marL="1600200" indent="-228600" defTabSz="947738">
              <a:defRPr>
                <a:solidFill>
                  <a:schemeClr val="tx1"/>
                </a:solidFill>
                <a:latin typeface="Arial" panose="020B0604020202020204" pitchFamily="34" charset="0"/>
                <a:cs typeface="Arial" panose="020B0604020202020204" pitchFamily="34" charset="0"/>
              </a:defRPr>
            </a:lvl4pPr>
            <a:lvl5pPr marL="2057400" indent="-228600" defTabSz="947738">
              <a:defRPr>
                <a:solidFill>
                  <a:schemeClr val="tx1"/>
                </a:solidFill>
                <a:latin typeface="Arial" panose="020B0604020202020204" pitchFamily="34" charset="0"/>
                <a:cs typeface="Arial" panose="020B0604020202020204" pitchFamily="34" charset="0"/>
              </a:defRPr>
            </a:lvl5pPr>
            <a:lvl6pPr marL="2514600" indent="-228600" defTabSz="9477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477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477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477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8FD1E7F-F3F9-48B8-B88F-F64542D6E973}" type="slidenum">
              <a:rPr lang="en-US" altLang="nl-NL">
                <a:latin typeface="Calibri" panose="020F0502020204030204" pitchFamily="34" charset="0"/>
              </a:rPr>
              <a:pPr/>
              <a:t>74</a:t>
            </a:fld>
            <a:endParaRPr lang="en-US" altLang="nl-NL">
              <a:latin typeface="Calibri" panose="020F0502020204030204" pitchFamily="34" charset="0"/>
            </a:endParaRPr>
          </a:p>
        </p:txBody>
      </p:sp>
    </p:spTree>
    <p:extLst>
      <p:ext uri="{BB962C8B-B14F-4D97-AF65-F5344CB8AC3E}">
        <p14:creationId xmlns:p14="http://schemas.microsoft.com/office/powerpoint/2010/main" val="38069785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917326">
              <a:defRPr/>
            </a:pPr>
            <a:r>
              <a:rPr lang="nl-NL" dirty="0"/>
              <a:t>Naast betrokkenheid van inwoners en gebruikers willen we dat u als inwoner ook profiteert van een initiatief. Daarom willen we in het kader ook een eis opnemen over </a:t>
            </a:r>
            <a:r>
              <a:rPr lang="nl-NL" dirty="0" smtClean="0"/>
              <a:t>financiële participatie. </a:t>
            </a:r>
            <a:r>
              <a:rPr lang="nl-NL" dirty="0"/>
              <a:t>Dit zijn een viertal mogelijkheden. </a:t>
            </a:r>
          </a:p>
        </p:txBody>
      </p:sp>
      <p:sp>
        <p:nvSpPr>
          <p:cNvPr id="4" name="Tijdelijke aanduiding voor dianummer 3"/>
          <p:cNvSpPr>
            <a:spLocks noGrp="1"/>
          </p:cNvSpPr>
          <p:nvPr>
            <p:ph type="sldNum" sz="quarter" idx="5"/>
          </p:nvPr>
        </p:nvSpPr>
        <p:spPr/>
        <p:txBody>
          <a:bodyPr/>
          <a:lstStyle/>
          <a:p>
            <a:fld id="{E23F766E-C236-485A-81D5-A6D8082F846B}" type="slidenum">
              <a:rPr lang="nl-NL" smtClean="0"/>
              <a:t>75</a:t>
            </a:fld>
            <a:endParaRPr lang="nl-NL"/>
          </a:p>
        </p:txBody>
      </p:sp>
    </p:spTree>
    <p:extLst>
      <p:ext uri="{BB962C8B-B14F-4D97-AF65-F5344CB8AC3E}">
        <p14:creationId xmlns:p14="http://schemas.microsoft.com/office/powerpoint/2010/main" val="18030757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sz="1100" dirty="0"/>
              <a:t>Waar gaat uw voorkeur naar uit?</a:t>
            </a:r>
          </a:p>
        </p:txBody>
      </p:sp>
      <p:sp>
        <p:nvSpPr>
          <p:cNvPr id="4" name="Tijdelijke aanduiding voor dianummer 3"/>
          <p:cNvSpPr>
            <a:spLocks noGrp="1"/>
          </p:cNvSpPr>
          <p:nvPr>
            <p:ph type="sldNum" sz="quarter" idx="5"/>
          </p:nvPr>
        </p:nvSpPr>
        <p:spPr/>
        <p:txBody>
          <a:bodyPr/>
          <a:lstStyle/>
          <a:p>
            <a:fld id="{0364465B-7EC0-45C7-A1FD-80BB8AB6BD94}" type="slidenum">
              <a:rPr lang="nl-NL" smtClean="0"/>
              <a:t>76</a:t>
            </a:fld>
            <a:endParaRPr lang="nl-NL"/>
          </a:p>
        </p:txBody>
      </p:sp>
    </p:spTree>
    <p:extLst>
      <p:ext uri="{BB962C8B-B14F-4D97-AF65-F5344CB8AC3E}">
        <p14:creationId xmlns:p14="http://schemas.microsoft.com/office/powerpoint/2010/main" val="2114611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Dan zijn we nog benieuwd naar wat u nodig heeft om met uw buurt een initiatief te starten.</a:t>
            </a:r>
          </a:p>
        </p:txBody>
      </p:sp>
      <p:sp>
        <p:nvSpPr>
          <p:cNvPr id="4" name="Tijdelijke aanduiding voor dianummer 3"/>
          <p:cNvSpPr>
            <a:spLocks noGrp="1"/>
          </p:cNvSpPr>
          <p:nvPr>
            <p:ph type="sldNum" sz="quarter" idx="5"/>
          </p:nvPr>
        </p:nvSpPr>
        <p:spPr/>
        <p:txBody>
          <a:bodyPr/>
          <a:lstStyle/>
          <a:p>
            <a:fld id="{0364465B-7EC0-45C7-A1FD-80BB8AB6BD94}" type="slidenum">
              <a:rPr lang="nl-NL" smtClean="0"/>
              <a:t>78</a:t>
            </a:fld>
            <a:endParaRPr lang="nl-NL"/>
          </a:p>
        </p:txBody>
      </p:sp>
    </p:spTree>
    <p:extLst>
      <p:ext uri="{BB962C8B-B14F-4D97-AF65-F5344CB8AC3E}">
        <p14:creationId xmlns:p14="http://schemas.microsoft.com/office/powerpoint/2010/main" val="8396113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Dan nog een laatste vraag vanuit de samenwerking met onze buurgemeenten.</a:t>
            </a:r>
          </a:p>
        </p:txBody>
      </p:sp>
      <p:sp>
        <p:nvSpPr>
          <p:cNvPr id="4" name="Tijdelijke aanduiding voor dianummer 3"/>
          <p:cNvSpPr>
            <a:spLocks noGrp="1"/>
          </p:cNvSpPr>
          <p:nvPr>
            <p:ph type="sldNum" sz="quarter" idx="5"/>
          </p:nvPr>
        </p:nvSpPr>
        <p:spPr/>
        <p:txBody>
          <a:bodyPr/>
          <a:lstStyle/>
          <a:p>
            <a:fld id="{0364465B-7EC0-45C7-A1FD-80BB8AB6BD94}" type="slidenum">
              <a:rPr lang="nl-NL" smtClean="0"/>
              <a:t>79</a:t>
            </a:fld>
            <a:endParaRPr lang="nl-NL"/>
          </a:p>
        </p:txBody>
      </p:sp>
    </p:spTree>
    <p:extLst>
      <p:ext uri="{BB962C8B-B14F-4D97-AF65-F5344CB8AC3E}">
        <p14:creationId xmlns:p14="http://schemas.microsoft.com/office/powerpoint/2010/main" val="332464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En als laatste zijn we benieuwd of u suggesties heeft hoe we de hoeveelheid opwek kunnen vergroten.</a:t>
            </a:r>
          </a:p>
        </p:txBody>
      </p:sp>
      <p:sp>
        <p:nvSpPr>
          <p:cNvPr id="4" name="Tijdelijke aanduiding voor dianummer 3"/>
          <p:cNvSpPr>
            <a:spLocks noGrp="1"/>
          </p:cNvSpPr>
          <p:nvPr>
            <p:ph type="sldNum" sz="quarter" idx="5"/>
          </p:nvPr>
        </p:nvSpPr>
        <p:spPr/>
        <p:txBody>
          <a:bodyPr/>
          <a:lstStyle/>
          <a:p>
            <a:fld id="{0364465B-7EC0-45C7-A1FD-80BB8AB6BD94}" type="slidenum">
              <a:rPr lang="nl-NL" smtClean="0"/>
              <a:t>81</a:t>
            </a:fld>
            <a:endParaRPr lang="nl-NL"/>
          </a:p>
        </p:txBody>
      </p:sp>
    </p:spTree>
    <p:extLst>
      <p:ext uri="{BB962C8B-B14F-4D97-AF65-F5344CB8AC3E}">
        <p14:creationId xmlns:p14="http://schemas.microsoft.com/office/powerpoint/2010/main" val="604265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64465B-7EC0-45C7-A1FD-80BB8AB6BD94}"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7992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Na de gebiedssessie van vanavond betrekken wij u nog bij het afwegingskader via een terugkoppelbijeenkomst. Op deze bijeenkomst informeren wij u over de inhoud en status van het kader, krijgt u te horen hoe we uw inbreng van vanavond hebben verwerkt, krijgt u de ruimte om eventuele aandachtspunten die wat u betreft nog spelen te delen met ons, en mocht u als buurt behoefte hebben om met uw buurtschap en ons in gesprek te gaan dan horen we het graag</a:t>
            </a:r>
            <a:r>
              <a:rPr lang="nl-NL" dirty="0" smtClean="0"/>
              <a:t>.</a:t>
            </a:r>
            <a:endParaRPr lang="nl-NL" dirty="0"/>
          </a:p>
        </p:txBody>
      </p:sp>
      <p:sp>
        <p:nvSpPr>
          <p:cNvPr id="4" name="Tijdelijke aanduiding voor dianummer 3"/>
          <p:cNvSpPr>
            <a:spLocks noGrp="1"/>
          </p:cNvSpPr>
          <p:nvPr>
            <p:ph type="sldNum" sz="quarter" idx="5"/>
          </p:nvPr>
        </p:nvSpPr>
        <p:spPr/>
        <p:txBody>
          <a:bodyPr/>
          <a:lstStyle/>
          <a:p>
            <a:fld id="{0364465B-7EC0-45C7-A1FD-80BB8AB6BD94}" type="slidenum">
              <a:rPr lang="nl-NL" smtClean="0"/>
              <a:t>86</a:t>
            </a:fld>
            <a:endParaRPr lang="nl-NL"/>
          </a:p>
        </p:txBody>
      </p:sp>
    </p:spTree>
    <p:extLst>
      <p:ext uri="{BB962C8B-B14F-4D97-AF65-F5344CB8AC3E}">
        <p14:creationId xmlns:p14="http://schemas.microsoft.com/office/powerpoint/2010/main" val="1094688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64465B-7EC0-45C7-A1FD-80BB8AB6BD94}"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67689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r>
              <a:rPr lang="nl-NL" dirty="0"/>
              <a:t>Na de pauze gaan we in kleinere groepen uiteen om u de mogelijkheid te geven om te reageren op datgene dat u voorbij heeft zien en horen komen. Om suggesties te geven om het afwegingskader voor zon en wind op land aan te scherpen. En verdiepende vragen te stellen. Het kan zijn dat we niet direct antwoord hebben op uw vragen. We noteren in ieder geval alle reacties en vragen en komen terug op diegene die we niet direct konden beantwoorden</a:t>
            </a:r>
            <a:r>
              <a:rPr lang="nl-NL" dirty="0" smtClean="0"/>
              <a:t>.</a:t>
            </a:r>
            <a:endParaRPr lang="nl-NL" dirty="0"/>
          </a:p>
        </p:txBody>
      </p:sp>
      <p:sp>
        <p:nvSpPr>
          <p:cNvPr id="4" name="Tijdelijke aanduiding voor dianummer 3"/>
          <p:cNvSpPr>
            <a:spLocks noGrp="1"/>
          </p:cNvSpPr>
          <p:nvPr>
            <p:ph type="sldNum" sz="quarter" idx="5"/>
          </p:nvPr>
        </p:nvSpPr>
        <p:spPr/>
        <p:txBody>
          <a:bodyPr/>
          <a:lstStyle/>
          <a:p>
            <a:fld id="{0364465B-7EC0-45C7-A1FD-80BB8AB6BD94}" type="slidenum">
              <a:rPr lang="nl-NL" smtClean="0"/>
              <a:t>87</a:t>
            </a:fld>
            <a:endParaRPr lang="nl-NL"/>
          </a:p>
        </p:txBody>
      </p:sp>
    </p:spTree>
    <p:extLst>
      <p:ext uri="{BB962C8B-B14F-4D97-AF65-F5344CB8AC3E}">
        <p14:creationId xmlns:p14="http://schemas.microsoft.com/office/powerpoint/2010/main" val="260155038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64465B-7EC0-45C7-A1FD-80BB8AB6BD94}"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899013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64465B-7EC0-45C7-A1FD-80BB8AB6BD94}"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573347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0364465B-7EC0-45C7-A1FD-80BB8AB6BD94}" type="slidenum">
              <a:rPr lang="nl-NL" smtClean="0"/>
              <a:t>90</a:t>
            </a:fld>
            <a:endParaRPr lang="nl-NL"/>
          </a:p>
        </p:txBody>
      </p:sp>
    </p:spTree>
    <p:extLst>
      <p:ext uri="{BB962C8B-B14F-4D97-AF65-F5344CB8AC3E}">
        <p14:creationId xmlns:p14="http://schemas.microsoft.com/office/powerpoint/2010/main" val="694895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Wanneer is een gemeente energieneutraal? Energieneutraal betekent…..</a:t>
            </a:r>
          </a:p>
        </p:txBody>
      </p:sp>
      <p:sp>
        <p:nvSpPr>
          <p:cNvPr id="4" name="Tijdelijke aanduiding voor dianummer 3"/>
          <p:cNvSpPr>
            <a:spLocks noGrp="1"/>
          </p:cNvSpPr>
          <p:nvPr>
            <p:ph type="sldNum" sz="quarter" idx="5"/>
          </p:nvPr>
        </p:nvSpPr>
        <p:spPr/>
        <p:txBody>
          <a:bodyPr/>
          <a:lstStyle/>
          <a:p>
            <a:fld id="{0364465B-7EC0-45C7-A1FD-80BB8AB6BD94}" type="slidenum">
              <a:rPr lang="nl-NL" smtClean="0"/>
              <a:t>8</a:t>
            </a:fld>
            <a:endParaRPr lang="nl-NL"/>
          </a:p>
        </p:txBody>
      </p:sp>
    </p:spTree>
    <p:extLst>
      <p:ext uri="{BB962C8B-B14F-4D97-AF65-F5344CB8AC3E}">
        <p14:creationId xmlns:p14="http://schemas.microsoft.com/office/powerpoint/2010/main" val="3323266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a:xfrm>
            <a:off x="685800" y="4311649"/>
            <a:ext cx="5486400" cy="474345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100" b="0" i="0" u="none" strike="noStrike" baseline="0" dirty="0">
                <a:solidFill>
                  <a:srgbClr val="000000"/>
                </a:solidFill>
              </a:rPr>
              <a:t>Energieneutraal in 2030 komt neer op dit aantal zon op dak, windmolens en zonnevelden. </a:t>
            </a:r>
            <a:r>
              <a:rPr lang="nl-NL" sz="1100" dirty="0">
                <a:effectLst/>
                <a:cs typeface="Times New Roman" panose="02020603050405020304" pitchFamily="18" charset="0"/>
              </a:rPr>
              <a:t>De verdeling over aantal windmolens en zonnevelden kan ook anders. Minder wind vraagt om meer zon en andersom. Verderop kom ik bij u terug met de verhouding hiervan. Wat ik graag met u deel is dat een windmolen in 15 jaar is afgeschreven en technisch gemiddeld 20 jaar meegaat, een zonneveld wordt ook in 15 jaar afgeschreven maar gaat 5 jaar langer mee, namelijk 25 jaar. Beide oplossingen zijn dus van tijdelijke aard. Dit geeft ruimte voor nieuwe technieken.</a:t>
            </a:r>
            <a:endParaRPr lang="nl-NL" sz="1100" dirty="0"/>
          </a:p>
          <a:p>
            <a:endParaRPr lang="nl-NL" sz="1100" b="0" i="0" u="none" strike="noStrike" baseline="0" dirty="0">
              <a:solidFill>
                <a:srgbClr val="000000"/>
              </a:solidFill>
            </a:endParaRPr>
          </a:p>
          <a:p>
            <a:r>
              <a:rPr lang="nl-NL" sz="1100" b="0" i="0" u="none" strike="noStrike" baseline="0" dirty="0">
                <a:solidFill>
                  <a:srgbClr val="000000"/>
                </a:solidFill>
              </a:rPr>
              <a:t>Zon op dak is belangrijk. Dat heeft de minste ruimtelijke impact en daar wordt energie opgewekt waar het veelal ook gebruikt wordt. Dat geeft ook de constructieve zonneladder van de Natuur en Milieufederatie aan. </a:t>
            </a:r>
            <a:r>
              <a:rPr lang="nl-NL" sz="1100" dirty="0"/>
              <a:t>Een detail analyse kan aantonen wat er exact mogelijk is aan zon op dak, dus hoeveel dat kan bijdragen en hoever we hier al in zijn. Deze analyse gaat nog gedaan worden. Naast een analyse om te kijken waar we staan zijn er bepaalde maatregelen die kunnen </a:t>
            </a:r>
            <a:r>
              <a:rPr lang="nl-NL" sz="1100" baseline="0" dirty="0"/>
              <a:t>helpen om de keuze voor particulieren voor zon op dak te maken. Ook de omgevingswet kan ons een oplossing bieden om de hoeveelheid zon op dak te vergroten. Hier zit bijvoorbeeld de mogelijkheid in om zon op dak verplicht te stellen in het bouwbesluit. Of we dit ook zo gaan organiseren weten we nog niet. Met zon op bedrijfsdaken kunnen grotere slagen gemaakt worden. Maar ook bedrijven hebben ook een stimulans nodig. Daarom heeft de Provincie Gelderland ‘Verzilver uw dak’ opgezet. De adviseur helpt met de keuze van een businessmodel (zelf exploiteren, derde partij laten exploiteren, lokale coöperatie laten exploiteren), aanvraag SDE subsidie en controle of dakconstructie geschikt is. </a:t>
            </a:r>
            <a:r>
              <a:rPr lang="nl-NL" sz="1100" dirty="0">
                <a:ea typeface="Calibri" panose="020F0502020204030204" pitchFamily="34" charset="0"/>
                <a:cs typeface="Times New Roman" panose="02020603050405020304" pitchFamily="18" charset="0"/>
              </a:rPr>
              <a:t>De pagina laat zien dat stel dat we alle geschikte daken volkrijgen met </a:t>
            </a:r>
            <a:r>
              <a:rPr lang="nl-NL" sz="1100" dirty="0">
                <a:effectLst/>
                <a:ea typeface="Calibri" panose="020F0502020204030204" pitchFamily="34" charset="0"/>
                <a:cs typeface="Times New Roman" panose="02020603050405020304" pitchFamily="18" charset="0"/>
              </a:rPr>
              <a:t>zon we er nog niet zijn. Zon en wind op land is oo</a:t>
            </a:r>
            <a:r>
              <a:rPr lang="nl-NL" sz="1100" dirty="0">
                <a:ea typeface="Calibri" panose="020F0502020204030204" pitchFamily="34" charset="0"/>
                <a:cs typeface="Times New Roman" panose="02020603050405020304" pitchFamily="18" charset="0"/>
              </a:rPr>
              <a:t>k </a:t>
            </a:r>
            <a:r>
              <a:rPr lang="nl-NL" sz="1100" dirty="0">
                <a:effectLst/>
                <a:ea typeface="Calibri" panose="020F0502020204030204" pitchFamily="34" charset="0"/>
                <a:cs typeface="Times New Roman" panose="02020603050405020304" pitchFamily="18" charset="0"/>
              </a:rPr>
              <a:t>nodig. Daarbij geeft de zonneladder aan te</a:t>
            </a:r>
            <a:r>
              <a:rPr lang="nl-NL" sz="1100" b="0" i="0" dirty="0">
                <a:solidFill>
                  <a:srgbClr val="222222"/>
                </a:solidFill>
                <a:effectLst/>
              </a:rPr>
              <a:t> zoeken naar geschikte en minder schadelijke locaties voor zonnevelden. </a:t>
            </a:r>
            <a:r>
              <a:rPr lang="nl-NL" sz="1100" b="0" i="0" u="none" strike="noStrike" baseline="0" dirty="0">
                <a:solidFill>
                  <a:srgbClr val="000000"/>
                </a:solidFill>
              </a:rPr>
              <a:t>Door logische combinatieplekken te zoeken als bijvoorbeeld zandwinning plaatsen of voormalige stortplaatsen als die</a:t>
            </a:r>
            <a:r>
              <a:rPr lang="nl-NL" sz="1100" dirty="0">
                <a:effectLst/>
                <a:ea typeface="Calibri" panose="020F0502020204030204" pitchFamily="34" charset="0"/>
                <a:cs typeface="Times New Roman" panose="02020603050405020304" pitchFamily="18" charset="0"/>
              </a:rPr>
              <a:t> aan de </a:t>
            </a:r>
            <a:r>
              <a:rPr lang="nl-NL" sz="1100" dirty="0" err="1">
                <a:effectLst/>
                <a:ea typeface="Calibri" panose="020F0502020204030204" pitchFamily="34" charset="0"/>
                <a:cs typeface="Times New Roman" panose="02020603050405020304" pitchFamily="18" charset="0"/>
              </a:rPr>
              <a:t>Doonweg</a:t>
            </a:r>
            <a:r>
              <a:rPr lang="nl-NL" sz="1100" dirty="0">
                <a:effectLst/>
                <a:ea typeface="Calibri" panose="020F0502020204030204" pitchFamily="34" charset="0"/>
                <a:cs typeface="Times New Roman" panose="02020603050405020304" pitchFamily="18" charset="0"/>
              </a:rPr>
              <a:t> in Beerbeek. En, als laatste pas voor alleen zon op agrarische grond te gaan zonder combinaties met andere functies of opgaven als </a:t>
            </a:r>
            <a:r>
              <a:rPr lang="nl-NL" sz="1100" dirty="0" err="1">
                <a:effectLst/>
                <a:ea typeface="Calibri" panose="020F0502020204030204" pitchFamily="34" charset="0"/>
                <a:cs typeface="Times New Roman" panose="02020603050405020304" pitchFamily="18" charset="0"/>
              </a:rPr>
              <a:t>biodiveristeit</a:t>
            </a:r>
            <a:r>
              <a:rPr lang="nl-NL" sz="1100" dirty="0">
                <a:effectLst/>
                <a:ea typeface="Calibri" panose="020F0502020204030204" pitchFamily="34" charset="0"/>
                <a:cs typeface="Times New Roman" panose="02020603050405020304" pitchFamily="18" charset="0"/>
              </a:rPr>
              <a:t> vergroten of droogte tegen gaan. </a:t>
            </a:r>
          </a:p>
          <a:p>
            <a:endParaRPr lang="nl-NL" sz="1100" b="0" i="0" u="none" strike="noStrike" baseline="0" dirty="0">
              <a:solidFill>
                <a:srgbClr val="000000"/>
              </a:solidFill>
            </a:endParaRPr>
          </a:p>
          <a:p>
            <a:endParaRPr lang="nl-NL" sz="1100" baseline="0" dirty="0"/>
          </a:p>
        </p:txBody>
      </p:sp>
      <p:sp>
        <p:nvSpPr>
          <p:cNvPr id="4" name="Tijdelijke aanduiding voor dianummer 3"/>
          <p:cNvSpPr>
            <a:spLocks noGrp="1"/>
          </p:cNvSpPr>
          <p:nvPr>
            <p:ph type="sldNum" sz="quarter" idx="5"/>
          </p:nvPr>
        </p:nvSpPr>
        <p:spPr/>
        <p:txBody>
          <a:bodyPr/>
          <a:lstStyle/>
          <a:p>
            <a:fld id="{697381A9-0C9E-4D3A-A28B-AC4E168A57BC}" type="slidenum">
              <a:rPr lang="nl-NL" smtClean="0"/>
              <a:pPr/>
              <a:t>9</a:t>
            </a:fld>
            <a:endParaRPr lang="nl-NL" dirty="0"/>
          </a:p>
        </p:txBody>
      </p:sp>
    </p:spTree>
    <p:extLst>
      <p:ext uri="{BB962C8B-B14F-4D97-AF65-F5344CB8AC3E}">
        <p14:creationId xmlns:p14="http://schemas.microsoft.com/office/powerpoint/2010/main" val="6305633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effectLst/>
                <a:latin typeface="Calibri" panose="020F0502020204030204" pitchFamily="34" charset="0"/>
                <a:ea typeface="Calibri" panose="020F0502020204030204" pitchFamily="34" charset="0"/>
                <a:cs typeface="Times New Roman" panose="02020603050405020304" pitchFamily="18" charset="0"/>
              </a:rPr>
              <a:t>In februari is het eerste zonnepark in onze gemeente in gebruik genomen. Dan worden de zonnepanelen op de voormalige vuilstort aan de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Doonweg</a:t>
            </a:r>
            <a:r>
              <a:rPr lang="nl-NL" sz="1200" dirty="0">
                <a:effectLst/>
                <a:latin typeface="Calibri" panose="020F0502020204030204" pitchFamily="34" charset="0"/>
                <a:ea typeface="Calibri" panose="020F0502020204030204" pitchFamily="34" charset="0"/>
                <a:cs typeface="Times New Roman" panose="02020603050405020304" pitchFamily="18" charset="0"/>
              </a:rPr>
              <a:t> 6ha in Beerbeek aangesloten op het net. Verder zijn de werkzaamheden voor een zonnepark van 3,5 ha in Elzenbos gestart. Ook worden de laatste stappen gezet om aan de slag te gaan met het zonnepark in Hall van 27 ha. Samen is dat 36,5 hectare aan zonnevelden. </a:t>
            </a:r>
          </a:p>
          <a:p>
            <a:endParaRPr lang="nl-NL" dirty="0"/>
          </a:p>
          <a:p>
            <a:r>
              <a:rPr lang="nl-NL" dirty="0"/>
              <a:t>Daarnaast zien we de molens van Zutphen. In onze eigen gemeente hebben we nog geen windmolens staan.</a:t>
            </a:r>
          </a:p>
        </p:txBody>
      </p:sp>
      <p:sp>
        <p:nvSpPr>
          <p:cNvPr id="4" name="Tijdelijke aanduiding voor dianummer 3"/>
          <p:cNvSpPr>
            <a:spLocks noGrp="1"/>
          </p:cNvSpPr>
          <p:nvPr>
            <p:ph type="sldNum" sz="quarter" idx="5"/>
          </p:nvPr>
        </p:nvSpPr>
        <p:spPr/>
        <p:txBody>
          <a:bodyPr/>
          <a:lstStyle/>
          <a:p>
            <a:fld id="{697381A9-0C9E-4D3A-A28B-AC4E168A57BC}" type="slidenum">
              <a:rPr lang="nl-NL" smtClean="0"/>
              <a:pPr/>
              <a:t>10</a:t>
            </a:fld>
            <a:endParaRPr lang="nl-NL" dirty="0"/>
          </a:p>
        </p:txBody>
      </p:sp>
    </p:spTree>
    <p:extLst>
      <p:ext uri="{BB962C8B-B14F-4D97-AF65-F5344CB8AC3E}">
        <p14:creationId xmlns:p14="http://schemas.microsoft.com/office/powerpoint/2010/main" val="15208519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xmlns="" id="{DEE2A902-3F6F-4863-B3B9-1395567559C9}"/>
              </a:ext>
            </a:extLst>
          </p:cNvPr>
          <p:cNvSpPr>
            <a:spLocks noGrp="1"/>
          </p:cNvSpPr>
          <p:nvPr>
            <p:ph type="title"/>
          </p:nvPr>
        </p:nvSpPr>
        <p:spPr>
          <a:xfrm>
            <a:off x="831850" y="1709738"/>
            <a:ext cx="10515600" cy="2852737"/>
          </a:xfrm>
        </p:spPr>
        <p:txBody>
          <a:bodyPr anchor="b"/>
          <a:lstStyle>
            <a:lvl1pPr>
              <a:defRPr sz="6000" cap="all" baseline="0">
                <a:latin typeface="Microsoft JhengHei UI Light" panose="020B0304030504040204" pitchFamily="34" charset="-120"/>
                <a:ea typeface="Microsoft JhengHei UI Light" panose="020B0304030504040204" pitchFamily="34" charset="-120"/>
              </a:defRPr>
            </a:lvl1pPr>
          </a:lstStyle>
          <a:p>
            <a:r>
              <a:rPr lang="nl-NL" dirty="0"/>
              <a:t>Klik om stijl te bewerken</a:t>
            </a:r>
          </a:p>
        </p:txBody>
      </p:sp>
      <p:sp>
        <p:nvSpPr>
          <p:cNvPr id="8" name="Tijdelijke aanduiding voor tekst 2">
            <a:extLst>
              <a:ext uri="{FF2B5EF4-FFF2-40B4-BE49-F238E27FC236}">
                <a16:creationId xmlns:a16="http://schemas.microsoft.com/office/drawing/2014/main" xmlns="" id="{66B68079-9718-464F-BF27-70FC66DA5CD1}"/>
              </a:ext>
            </a:extLst>
          </p:cNvPr>
          <p:cNvSpPr>
            <a:spLocks noGrp="1"/>
          </p:cNvSpPr>
          <p:nvPr>
            <p:ph type="body" idx="1"/>
          </p:nvPr>
        </p:nvSpPr>
        <p:spPr>
          <a:xfrm>
            <a:off x="831850" y="4589463"/>
            <a:ext cx="10515600" cy="1500187"/>
          </a:xfrm>
        </p:spPr>
        <p:txBody>
          <a:bodyPr/>
          <a:lstStyle>
            <a:lvl1pPr marL="0" indent="0">
              <a:buNone/>
              <a:defRPr sz="2400">
                <a:solidFill>
                  <a:srgbClr val="326F8E"/>
                </a:solidFill>
                <a:latin typeface="Microsoft JhengHei UI Light" panose="020B0304030504040204" pitchFamily="34" charset="-120"/>
                <a:ea typeface="Microsoft JhengHei UI Light" panose="020B0304030504040204" pitchFamily="34" charset="-12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Klikken om de tekststijl van het model te bewerken</a:t>
            </a:r>
          </a:p>
        </p:txBody>
      </p:sp>
      <p:pic>
        <p:nvPicPr>
          <p:cNvPr id="9" name="Afbeelding 8">
            <a:extLst>
              <a:ext uri="{FF2B5EF4-FFF2-40B4-BE49-F238E27FC236}">
                <a16:creationId xmlns:a16="http://schemas.microsoft.com/office/drawing/2014/main" xmlns="" id="{9E160F46-D8DC-41B1-8C33-4B067E373EAB}"/>
              </a:ext>
            </a:extLst>
          </p:cNvPr>
          <p:cNvPicPr>
            <a:picLocks noChangeAspect="1"/>
          </p:cNvPicPr>
          <p:nvPr userDrawn="1"/>
        </p:nvPicPr>
        <p:blipFill>
          <a:blip r:embed="rId2"/>
          <a:stretch>
            <a:fillRect/>
          </a:stretch>
        </p:blipFill>
        <p:spPr>
          <a:xfrm>
            <a:off x="9263568" y="6315435"/>
            <a:ext cx="2644596" cy="380161"/>
          </a:xfrm>
          <a:prstGeom prst="rect">
            <a:avLst/>
          </a:prstGeom>
        </p:spPr>
      </p:pic>
      <p:cxnSp>
        <p:nvCxnSpPr>
          <p:cNvPr id="10" name="Rechte verbindingslijn 9">
            <a:extLst>
              <a:ext uri="{FF2B5EF4-FFF2-40B4-BE49-F238E27FC236}">
                <a16:creationId xmlns:a16="http://schemas.microsoft.com/office/drawing/2014/main" xmlns="" id="{92238845-2580-44D2-8E21-8E3FFC6D5D1E}"/>
              </a:ext>
            </a:extLst>
          </p:cNvPr>
          <p:cNvCxnSpPr/>
          <p:nvPr userDrawn="1"/>
        </p:nvCxnSpPr>
        <p:spPr>
          <a:xfrm>
            <a:off x="831850" y="6436504"/>
            <a:ext cx="8255479" cy="69011"/>
          </a:xfrm>
          <a:prstGeom prst="line">
            <a:avLst/>
          </a:prstGeom>
          <a:ln>
            <a:solidFill>
              <a:srgbClr val="326F8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1447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nl-NL"/>
              <a:t>Klik om stijl te bewerken</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p>
        </p:txBody>
      </p:sp>
      <p:sp>
        <p:nvSpPr>
          <p:cNvPr id="4" name="Tijdelijke aanduiding voor datum 3"/>
          <p:cNvSpPr>
            <a:spLocks noGrp="1"/>
          </p:cNvSpPr>
          <p:nvPr>
            <p:ph type="dt" sz="half" idx="10"/>
          </p:nvPr>
        </p:nvSpPr>
        <p:spPr/>
        <p:txBody>
          <a:bodyPr/>
          <a:lstStyle/>
          <a:p>
            <a:fld id="{FCC72731-1BE3-4C11-B216-8FED692F2568}" type="datetimeFigureOut">
              <a:rPr lang="nl-NL" smtClean="0"/>
              <a:t>5-2-2021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A1C9305-4FBE-4D60-9A67-4EAF3A828793}" type="slidenum">
              <a:rPr lang="nl-NL" smtClean="0"/>
              <a:t>‹nr.›</a:t>
            </a:fld>
            <a:endParaRPr lang="nl-NL"/>
          </a:p>
        </p:txBody>
      </p:sp>
    </p:spTree>
    <p:extLst>
      <p:ext uri="{BB962C8B-B14F-4D97-AF65-F5344CB8AC3E}">
        <p14:creationId xmlns:p14="http://schemas.microsoft.com/office/powerpoint/2010/main" val="872768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FCC72731-1BE3-4C11-B216-8FED692F2568}" type="datetimeFigureOut">
              <a:rPr lang="nl-NL" smtClean="0"/>
              <a:t>5-2-2021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A1C9305-4FBE-4D60-9A67-4EAF3A828793}" type="slidenum">
              <a:rPr lang="nl-NL" smtClean="0"/>
              <a:t>‹nr.›</a:t>
            </a:fld>
            <a:endParaRPr lang="nl-NL"/>
          </a:p>
        </p:txBody>
      </p:sp>
    </p:spTree>
    <p:extLst>
      <p:ext uri="{BB962C8B-B14F-4D97-AF65-F5344CB8AC3E}">
        <p14:creationId xmlns:p14="http://schemas.microsoft.com/office/powerpoint/2010/main" val="2805174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nl-NL"/>
              <a:t>Klik om stijl te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Tijdelijke aanduiding voor datum 3"/>
          <p:cNvSpPr>
            <a:spLocks noGrp="1"/>
          </p:cNvSpPr>
          <p:nvPr>
            <p:ph type="dt" sz="half" idx="10"/>
          </p:nvPr>
        </p:nvSpPr>
        <p:spPr/>
        <p:txBody>
          <a:bodyPr/>
          <a:lstStyle/>
          <a:p>
            <a:fld id="{FCC72731-1BE3-4C11-B216-8FED692F2568}" type="datetimeFigureOut">
              <a:rPr lang="nl-NL" smtClean="0"/>
              <a:t>5-2-2021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A1C9305-4FBE-4D60-9A67-4EAF3A828793}" type="slidenum">
              <a:rPr lang="nl-NL" smtClean="0"/>
              <a:t>‹nr.›</a:t>
            </a:fld>
            <a:endParaRPr lang="nl-NL"/>
          </a:p>
        </p:txBody>
      </p:sp>
    </p:spTree>
    <p:extLst>
      <p:ext uri="{BB962C8B-B14F-4D97-AF65-F5344CB8AC3E}">
        <p14:creationId xmlns:p14="http://schemas.microsoft.com/office/powerpoint/2010/main" val="13055552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FCC72731-1BE3-4C11-B216-8FED692F2568}" type="datetimeFigureOut">
              <a:rPr lang="nl-NL" smtClean="0"/>
              <a:t>5-2-2021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3A1C9305-4FBE-4D60-9A67-4EAF3A828793}" type="slidenum">
              <a:rPr lang="nl-NL" smtClean="0"/>
              <a:t>‹nr.›</a:t>
            </a:fld>
            <a:endParaRPr lang="nl-NL"/>
          </a:p>
        </p:txBody>
      </p:sp>
    </p:spTree>
    <p:extLst>
      <p:ext uri="{BB962C8B-B14F-4D97-AF65-F5344CB8AC3E}">
        <p14:creationId xmlns:p14="http://schemas.microsoft.com/office/powerpoint/2010/main" val="22789613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stijl te bewerken</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FCC72731-1BE3-4C11-B216-8FED692F2568}" type="datetimeFigureOut">
              <a:rPr lang="nl-NL" smtClean="0"/>
              <a:t>5-2-2021</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3A1C9305-4FBE-4D60-9A67-4EAF3A828793}" type="slidenum">
              <a:rPr lang="nl-NL" smtClean="0"/>
              <a:t>‹nr.›</a:t>
            </a:fld>
            <a:endParaRPr lang="nl-NL"/>
          </a:p>
        </p:txBody>
      </p:sp>
    </p:spTree>
    <p:extLst>
      <p:ext uri="{BB962C8B-B14F-4D97-AF65-F5344CB8AC3E}">
        <p14:creationId xmlns:p14="http://schemas.microsoft.com/office/powerpoint/2010/main" val="19215065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datum 2"/>
          <p:cNvSpPr>
            <a:spLocks noGrp="1"/>
          </p:cNvSpPr>
          <p:nvPr>
            <p:ph type="dt" sz="half" idx="10"/>
          </p:nvPr>
        </p:nvSpPr>
        <p:spPr/>
        <p:txBody>
          <a:bodyPr/>
          <a:lstStyle/>
          <a:p>
            <a:fld id="{FCC72731-1BE3-4C11-B216-8FED692F2568}" type="datetimeFigureOut">
              <a:rPr lang="nl-NL" smtClean="0"/>
              <a:t>5-2-2021</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3A1C9305-4FBE-4D60-9A67-4EAF3A828793}" type="slidenum">
              <a:rPr lang="nl-NL" smtClean="0"/>
              <a:t>‹nr.›</a:t>
            </a:fld>
            <a:endParaRPr lang="nl-NL"/>
          </a:p>
        </p:txBody>
      </p:sp>
    </p:spTree>
    <p:extLst>
      <p:ext uri="{BB962C8B-B14F-4D97-AF65-F5344CB8AC3E}">
        <p14:creationId xmlns:p14="http://schemas.microsoft.com/office/powerpoint/2010/main" val="32398264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FCC72731-1BE3-4C11-B216-8FED692F2568}" type="datetimeFigureOut">
              <a:rPr lang="nl-NL" smtClean="0"/>
              <a:t>5-2-2021</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3A1C9305-4FBE-4D60-9A67-4EAF3A828793}" type="slidenum">
              <a:rPr lang="nl-NL" smtClean="0"/>
              <a:t>‹nr.›</a:t>
            </a:fld>
            <a:endParaRPr lang="nl-NL"/>
          </a:p>
        </p:txBody>
      </p:sp>
    </p:spTree>
    <p:extLst>
      <p:ext uri="{BB962C8B-B14F-4D97-AF65-F5344CB8AC3E}">
        <p14:creationId xmlns:p14="http://schemas.microsoft.com/office/powerpoint/2010/main" val="13371959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nl-NL"/>
              <a:t>Klik om stijl te bewerken</a:t>
            </a:r>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Tijdelijke aanduiding voor datum 4"/>
          <p:cNvSpPr>
            <a:spLocks noGrp="1"/>
          </p:cNvSpPr>
          <p:nvPr>
            <p:ph type="dt" sz="half" idx="10"/>
          </p:nvPr>
        </p:nvSpPr>
        <p:spPr/>
        <p:txBody>
          <a:bodyPr/>
          <a:lstStyle/>
          <a:p>
            <a:fld id="{FCC72731-1BE3-4C11-B216-8FED692F2568}" type="datetimeFigureOut">
              <a:rPr lang="nl-NL" smtClean="0"/>
              <a:t>5-2-2021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3A1C9305-4FBE-4D60-9A67-4EAF3A828793}" type="slidenum">
              <a:rPr lang="nl-NL" smtClean="0"/>
              <a:t>‹nr.›</a:t>
            </a:fld>
            <a:endParaRPr lang="nl-NL"/>
          </a:p>
        </p:txBody>
      </p:sp>
    </p:spTree>
    <p:extLst>
      <p:ext uri="{BB962C8B-B14F-4D97-AF65-F5344CB8AC3E}">
        <p14:creationId xmlns:p14="http://schemas.microsoft.com/office/powerpoint/2010/main" val="37695729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a:t>Klik om stijl te bewerken</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Tijdelijke aanduiding voor datum 4"/>
          <p:cNvSpPr>
            <a:spLocks noGrp="1"/>
          </p:cNvSpPr>
          <p:nvPr>
            <p:ph type="dt" sz="half" idx="10"/>
          </p:nvPr>
        </p:nvSpPr>
        <p:spPr/>
        <p:txBody>
          <a:bodyPr/>
          <a:lstStyle/>
          <a:p>
            <a:fld id="{FCC72731-1BE3-4C11-B216-8FED692F2568}" type="datetimeFigureOut">
              <a:rPr lang="nl-NL" smtClean="0"/>
              <a:t>5-2-2021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3A1C9305-4FBE-4D60-9A67-4EAF3A828793}" type="slidenum">
              <a:rPr lang="nl-NL" smtClean="0"/>
              <a:t>‹nr.›</a:t>
            </a:fld>
            <a:endParaRPr lang="nl-NL"/>
          </a:p>
        </p:txBody>
      </p:sp>
    </p:spTree>
    <p:extLst>
      <p:ext uri="{BB962C8B-B14F-4D97-AF65-F5344CB8AC3E}">
        <p14:creationId xmlns:p14="http://schemas.microsoft.com/office/powerpoint/2010/main" val="18418292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verticale tekst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FCC72731-1BE3-4C11-B216-8FED692F2568}" type="datetimeFigureOut">
              <a:rPr lang="nl-NL" smtClean="0"/>
              <a:t>5-2-2021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A1C9305-4FBE-4D60-9A67-4EAF3A828793}" type="slidenum">
              <a:rPr lang="nl-NL" smtClean="0"/>
              <a:t>‹nr.›</a:t>
            </a:fld>
            <a:endParaRPr lang="nl-NL"/>
          </a:p>
        </p:txBody>
      </p:sp>
    </p:spTree>
    <p:extLst>
      <p:ext uri="{BB962C8B-B14F-4D97-AF65-F5344CB8AC3E}">
        <p14:creationId xmlns:p14="http://schemas.microsoft.com/office/powerpoint/2010/main" val="941857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5B905A2-C37E-4FF9-BB4F-D99CC88FF214}"/>
              </a:ext>
            </a:extLst>
          </p:cNvPr>
          <p:cNvSpPr>
            <a:spLocks noGrp="1"/>
          </p:cNvSpPr>
          <p:nvPr>
            <p:ph type="title"/>
          </p:nvPr>
        </p:nvSpPr>
        <p:spPr/>
        <p:txBody>
          <a:bodyPr/>
          <a:lstStyle>
            <a:lvl1pPr>
              <a:defRPr>
                <a:latin typeface="Microsoft JhengHei UI Light" panose="020B0304030504040204" pitchFamily="34" charset="-120"/>
                <a:ea typeface="Microsoft JhengHei UI Light" panose="020B0304030504040204" pitchFamily="34" charset="-120"/>
              </a:defRPr>
            </a:lvl1pPr>
          </a:lstStyle>
          <a:p>
            <a:r>
              <a:rPr lang="nl-NL" dirty="0"/>
              <a:t>Klik om stijl te bewerken</a:t>
            </a:r>
          </a:p>
        </p:txBody>
      </p:sp>
      <p:sp>
        <p:nvSpPr>
          <p:cNvPr id="3" name="Tijdelijke aanduiding voor inhoud 2">
            <a:extLst>
              <a:ext uri="{FF2B5EF4-FFF2-40B4-BE49-F238E27FC236}">
                <a16:creationId xmlns:a16="http://schemas.microsoft.com/office/drawing/2014/main" xmlns="" id="{D00FF69A-2D47-4319-84ED-4160F1758A1A}"/>
              </a:ext>
            </a:extLst>
          </p:cNvPr>
          <p:cNvSpPr>
            <a:spLocks noGrp="1"/>
          </p:cNvSpPr>
          <p:nvPr>
            <p:ph idx="1"/>
          </p:nvPr>
        </p:nvSpPr>
        <p:spPr/>
        <p:txBody>
          <a:bodyPr/>
          <a:lstStyle>
            <a:lvl1pPr>
              <a:buClr>
                <a:srgbClr val="326F8E"/>
              </a:buClr>
              <a:defRPr>
                <a:latin typeface="Microsoft JhengHei UI Light" panose="020B0304030504040204" pitchFamily="34" charset="-120"/>
                <a:ea typeface="Microsoft JhengHei UI Light" panose="020B0304030504040204" pitchFamily="34" charset="-120"/>
              </a:defRPr>
            </a:lvl1pPr>
            <a:lvl2pPr>
              <a:buClr>
                <a:srgbClr val="326F8E"/>
              </a:buClr>
              <a:defRPr>
                <a:latin typeface="Microsoft JhengHei UI Light" panose="020B0304030504040204" pitchFamily="34" charset="-120"/>
                <a:ea typeface="Microsoft JhengHei UI Light" panose="020B0304030504040204" pitchFamily="34" charset="-120"/>
              </a:defRPr>
            </a:lvl2pPr>
            <a:lvl3pPr>
              <a:buClr>
                <a:srgbClr val="326F8E"/>
              </a:buClr>
              <a:defRPr>
                <a:latin typeface="Microsoft JhengHei UI Light" panose="020B0304030504040204" pitchFamily="34" charset="-120"/>
                <a:ea typeface="Microsoft JhengHei UI Light" panose="020B0304030504040204" pitchFamily="34" charset="-120"/>
              </a:defRPr>
            </a:lvl3pPr>
            <a:lvl4pPr>
              <a:buClr>
                <a:srgbClr val="326F8E"/>
              </a:buClr>
              <a:defRPr>
                <a:latin typeface="Microsoft JhengHei UI Light" panose="020B0304030504040204" pitchFamily="34" charset="-120"/>
                <a:ea typeface="Microsoft JhengHei UI Light" panose="020B0304030504040204" pitchFamily="34" charset="-120"/>
              </a:defRPr>
            </a:lvl4pPr>
            <a:lvl5pPr>
              <a:buClr>
                <a:srgbClr val="326F8E"/>
              </a:buClr>
              <a:defRPr>
                <a:latin typeface="Microsoft JhengHei UI Light" panose="020B0304030504040204" pitchFamily="34" charset="-120"/>
                <a:ea typeface="Microsoft JhengHei UI Light" panose="020B0304030504040204" pitchFamily="34" charset="-120"/>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dianummer 5">
            <a:extLst>
              <a:ext uri="{FF2B5EF4-FFF2-40B4-BE49-F238E27FC236}">
                <a16:creationId xmlns:a16="http://schemas.microsoft.com/office/drawing/2014/main" xmlns="" id="{2B8578EF-2572-4E1E-9BE7-4A59CB117D89}"/>
              </a:ext>
            </a:extLst>
          </p:cNvPr>
          <p:cNvSpPr>
            <a:spLocks noGrp="1"/>
          </p:cNvSpPr>
          <p:nvPr>
            <p:ph type="sldNum" sz="quarter" idx="12"/>
          </p:nvPr>
        </p:nvSpPr>
        <p:spPr>
          <a:xfrm>
            <a:off x="4724400" y="6319208"/>
            <a:ext cx="2743200" cy="365125"/>
          </a:xfrm>
        </p:spPr>
        <p:txBody>
          <a:bodyPr/>
          <a:lstStyle/>
          <a:p>
            <a:fld id="{5386E4E3-1C21-492E-A8C5-998844B7CD06}" type="slidenum">
              <a:rPr lang="nl-NL" smtClean="0"/>
              <a:t>‹nr.›</a:t>
            </a:fld>
            <a:endParaRPr lang="nl-NL"/>
          </a:p>
        </p:txBody>
      </p:sp>
      <p:pic>
        <p:nvPicPr>
          <p:cNvPr id="7" name="Afbeelding 6">
            <a:extLst>
              <a:ext uri="{FF2B5EF4-FFF2-40B4-BE49-F238E27FC236}">
                <a16:creationId xmlns:a16="http://schemas.microsoft.com/office/drawing/2014/main" xmlns="" id="{36E6A39B-8154-4CEB-BFC2-D349EA5F7B83}"/>
              </a:ext>
            </a:extLst>
          </p:cNvPr>
          <p:cNvPicPr>
            <a:picLocks noChangeAspect="1"/>
          </p:cNvPicPr>
          <p:nvPr userDrawn="1"/>
        </p:nvPicPr>
        <p:blipFill>
          <a:blip r:embed="rId2"/>
          <a:stretch>
            <a:fillRect/>
          </a:stretch>
        </p:blipFill>
        <p:spPr>
          <a:xfrm>
            <a:off x="9859992" y="6483138"/>
            <a:ext cx="2156247" cy="309961"/>
          </a:xfrm>
          <a:prstGeom prst="rect">
            <a:avLst/>
          </a:prstGeom>
        </p:spPr>
      </p:pic>
      <p:cxnSp>
        <p:nvCxnSpPr>
          <p:cNvPr id="8" name="Rechte verbindingslijn 7">
            <a:extLst>
              <a:ext uri="{FF2B5EF4-FFF2-40B4-BE49-F238E27FC236}">
                <a16:creationId xmlns:a16="http://schemas.microsoft.com/office/drawing/2014/main" xmlns="" id="{3877ACA9-C187-49B6-8948-BC430442E553}"/>
              </a:ext>
            </a:extLst>
          </p:cNvPr>
          <p:cNvCxnSpPr>
            <a:cxnSpLocks/>
          </p:cNvCxnSpPr>
          <p:nvPr userDrawn="1"/>
        </p:nvCxnSpPr>
        <p:spPr>
          <a:xfrm>
            <a:off x="828139" y="6646744"/>
            <a:ext cx="8885204" cy="0"/>
          </a:xfrm>
          <a:prstGeom prst="line">
            <a:avLst/>
          </a:prstGeom>
          <a:ln>
            <a:solidFill>
              <a:srgbClr val="326F8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65514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39200" y="274639"/>
            <a:ext cx="2743200" cy="5851525"/>
          </a:xfrm>
        </p:spPr>
        <p:txBody>
          <a:bodyPr vert="eaVert"/>
          <a:lstStyle/>
          <a:p>
            <a:r>
              <a:rPr lang="nl-NL"/>
              <a:t>Klik om stijl te bewerken</a:t>
            </a:r>
          </a:p>
        </p:txBody>
      </p:sp>
      <p:sp>
        <p:nvSpPr>
          <p:cNvPr id="3" name="Tijdelijke aanduiding voor verticale tekst 2"/>
          <p:cNvSpPr>
            <a:spLocks noGrp="1"/>
          </p:cNvSpPr>
          <p:nvPr>
            <p:ph type="body" orient="vert" idx="1"/>
          </p:nvPr>
        </p:nvSpPr>
        <p:spPr>
          <a:xfrm>
            <a:off x="609600" y="274639"/>
            <a:ext cx="8026400" cy="5851525"/>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FCC72731-1BE3-4C11-B216-8FED692F2568}" type="datetimeFigureOut">
              <a:rPr lang="nl-NL" smtClean="0"/>
              <a:t>5-2-2021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A1C9305-4FBE-4D60-9A67-4EAF3A828793}" type="slidenum">
              <a:rPr lang="nl-NL" smtClean="0"/>
              <a:t>‹nr.›</a:t>
            </a:fld>
            <a:endParaRPr lang="nl-NL"/>
          </a:p>
        </p:txBody>
      </p:sp>
    </p:spTree>
    <p:extLst>
      <p:ext uri="{BB962C8B-B14F-4D97-AF65-F5344CB8AC3E}">
        <p14:creationId xmlns:p14="http://schemas.microsoft.com/office/powerpoint/2010/main" val="23458167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Sectiekop">
    <p:bg>
      <p:bgPr>
        <a:solidFill>
          <a:srgbClr val="326F8E"/>
        </a:solidFill>
        <a:effectLst/>
      </p:bgPr>
    </p:bg>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xmlns="" id="{2C9ED52A-BBB8-4A2D-A35C-F37181FD065C}"/>
              </a:ext>
            </a:extLst>
          </p:cNvPr>
          <p:cNvSpPr>
            <a:spLocks noGrp="1"/>
          </p:cNvSpPr>
          <p:nvPr>
            <p:ph type="title"/>
          </p:nvPr>
        </p:nvSpPr>
        <p:spPr>
          <a:xfrm>
            <a:off x="831851" y="1709740"/>
            <a:ext cx="10515600" cy="2852737"/>
          </a:xfrm>
        </p:spPr>
        <p:txBody>
          <a:bodyPr anchor="b"/>
          <a:lstStyle>
            <a:lvl1pPr>
              <a:defRPr sz="6000" cap="all" baseline="0">
                <a:solidFill>
                  <a:schemeClr val="bg1"/>
                </a:solidFill>
                <a:latin typeface="Microsoft JhengHei UI Light" panose="020B0304030504040204" pitchFamily="34" charset="-120"/>
                <a:ea typeface="Microsoft JhengHei UI Light" panose="020B0304030504040204" pitchFamily="34" charset="-120"/>
              </a:defRPr>
            </a:lvl1pPr>
          </a:lstStyle>
          <a:p>
            <a:r>
              <a:rPr lang="nl-NL"/>
              <a:t>Klik om stijl te bewerken</a:t>
            </a:r>
            <a:endParaRPr lang="nl-NL" dirty="0"/>
          </a:p>
        </p:txBody>
      </p:sp>
    </p:spTree>
    <p:extLst>
      <p:ext uri="{BB962C8B-B14F-4D97-AF65-F5344CB8AC3E}">
        <p14:creationId xmlns:p14="http://schemas.microsoft.com/office/powerpoint/2010/main" val="1165561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ekop">
    <p:bg>
      <p:bgPr>
        <a:solidFill>
          <a:srgbClr val="326F8E"/>
        </a:solidFill>
        <a:effectLst/>
      </p:bgPr>
    </p:bg>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xmlns="" id="{2C9ED52A-BBB8-4A2D-A35C-F37181FD065C}"/>
              </a:ext>
            </a:extLst>
          </p:cNvPr>
          <p:cNvSpPr>
            <a:spLocks noGrp="1"/>
          </p:cNvSpPr>
          <p:nvPr>
            <p:ph type="title"/>
          </p:nvPr>
        </p:nvSpPr>
        <p:spPr>
          <a:xfrm>
            <a:off x="831850" y="1709738"/>
            <a:ext cx="10515600" cy="2852737"/>
          </a:xfrm>
        </p:spPr>
        <p:txBody>
          <a:bodyPr anchor="b"/>
          <a:lstStyle>
            <a:lvl1pPr>
              <a:defRPr sz="6000" cap="all" baseline="0">
                <a:solidFill>
                  <a:schemeClr val="bg1"/>
                </a:solidFill>
                <a:latin typeface="Microsoft JhengHei UI Light" panose="020B0304030504040204" pitchFamily="34" charset="-120"/>
                <a:ea typeface="Microsoft JhengHei UI Light" panose="020B0304030504040204" pitchFamily="34" charset="-120"/>
              </a:defRPr>
            </a:lvl1pPr>
          </a:lstStyle>
          <a:p>
            <a:r>
              <a:rPr lang="nl-NL" dirty="0"/>
              <a:t>Klik om stijl te bewerken</a:t>
            </a:r>
          </a:p>
        </p:txBody>
      </p:sp>
    </p:spTree>
    <p:extLst>
      <p:ext uri="{BB962C8B-B14F-4D97-AF65-F5344CB8AC3E}">
        <p14:creationId xmlns:p14="http://schemas.microsoft.com/office/powerpoint/2010/main" val="871646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E4C44F7-25C0-4027-B855-CF8B200C25E0}"/>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xmlns="" id="{AAA20179-202F-4863-A369-973BB62329DD}"/>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xmlns="" id="{0B8027B0-2C66-442E-BFDB-29EEE4A54377}"/>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xmlns="" id="{D397A4FF-4C52-43EE-BEE4-A5501D24B026}"/>
              </a:ext>
            </a:extLst>
          </p:cNvPr>
          <p:cNvSpPr>
            <a:spLocks noGrp="1"/>
          </p:cNvSpPr>
          <p:nvPr>
            <p:ph type="dt" sz="half" idx="10"/>
          </p:nvPr>
        </p:nvSpPr>
        <p:spPr/>
        <p:txBody>
          <a:bodyPr/>
          <a:lstStyle/>
          <a:p>
            <a:fld id="{0946E6FD-A6C0-47CB-ADAC-4DFA2C7AEA4F}" type="datetimeFigureOut">
              <a:rPr lang="nl-NL" smtClean="0"/>
              <a:t>5-2-2021</a:t>
            </a:fld>
            <a:endParaRPr lang="nl-NL"/>
          </a:p>
        </p:txBody>
      </p:sp>
      <p:sp>
        <p:nvSpPr>
          <p:cNvPr id="7" name="Tijdelijke aanduiding voor dianummer 6">
            <a:extLst>
              <a:ext uri="{FF2B5EF4-FFF2-40B4-BE49-F238E27FC236}">
                <a16:creationId xmlns:a16="http://schemas.microsoft.com/office/drawing/2014/main" xmlns="" id="{7C218082-DC03-4DF3-9815-AF6B4ECA9C86}"/>
              </a:ext>
            </a:extLst>
          </p:cNvPr>
          <p:cNvSpPr>
            <a:spLocks noGrp="1"/>
          </p:cNvSpPr>
          <p:nvPr>
            <p:ph type="sldNum" sz="quarter" idx="12"/>
          </p:nvPr>
        </p:nvSpPr>
        <p:spPr>
          <a:xfrm>
            <a:off x="4724400" y="6356350"/>
            <a:ext cx="2743200" cy="365125"/>
          </a:xfrm>
        </p:spPr>
        <p:txBody>
          <a:bodyPr/>
          <a:lstStyle/>
          <a:p>
            <a:fld id="{5386E4E3-1C21-492E-A8C5-998844B7CD06}" type="slidenum">
              <a:rPr lang="nl-NL" smtClean="0"/>
              <a:t>‹nr.›</a:t>
            </a:fld>
            <a:endParaRPr lang="nl-NL"/>
          </a:p>
        </p:txBody>
      </p:sp>
      <p:pic>
        <p:nvPicPr>
          <p:cNvPr id="8" name="Afbeelding 7">
            <a:extLst>
              <a:ext uri="{FF2B5EF4-FFF2-40B4-BE49-F238E27FC236}">
                <a16:creationId xmlns:a16="http://schemas.microsoft.com/office/drawing/2014/main" xmlns="" id="{1355B939-7F9A-4F89-AE4A-AC97ECA1F60E}"/>
              </a:ext>
            </a:extLst>
          </p:cNvPr>
          <p:cNvPicPr>
            <a:picLocks noChangeAspect="1"/>
          </p:cNvPicPr>
          <p:nvPr userDrawn="1"/>
        </p:nvPicPr>
        <p:blipFill>
          <a:blip r:embed="rId2"/>
          <a:stretch>
            <a:fillRect/>
          </a:stretch>
        </p:blipFill>
        <p:spPr>
          <a:xfrm>
            <a:off x="9859992" y="6483138"/>
            <a:ext cx="2156247" cy="309961"/>
          </a:xfrm>
          <a:prstGeom prst="rect">
            <a:avLst/>
          </a:prstGeom>
        </p:spPr>
      </p:pic>
      <p:cxnSp>
        <p:nvCxnSpPr>
          <p:cNvPr id="9" name="Rechte verbindingslijn 8">
            <a:extLst>
              <a:ext uri="{FF2B5EF4-FFF2-40B4-BE49-F238E27FC236}">
                <a16:creationId xmlns:a16="http://schemas.microsoft.com/office/drawing/2014/main" xmlns="" id="{9BAB13A4-A961-4DCD-BDA6-4BA320798CC9}"/>
              </a:ext>
            </a:extLst>
          </p:cNvPr>
          <p:cNvCxnSpPr>
            <a:cxnSpLocks/>
          </p:cNvCxnSpPr>
          <p:nvPr userDrawn="1"/>
        </p:nvCxnSpPr>
        <p:spPr>
          <a:xfrm>
            <a:off x="828139" y="6646744"/>
            <a:ext cx="8885204" cy="0"/>
          </a:xfrm>
          <a:prstGeom prst="line">
            <a:avLst/>
          </a:prstGeom>
          <a:ln>
            <a:solidFill>
              <a:srgbClr val="326F8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6162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028D822-F327-4237-BA48-8E88CFD454EA}"/>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xmlns="" id="{82A6BC56-1034-48ED-B452-8782BF5BFF7E}"/>
              </a:ext>
            </a:extLst>
          </p:cNvPr>
          <p:cNvSpPr>
            <a:spLocks noGrp="1"/>
          </p:cNvSpPr>
          <p:nvPr>
            <p:ph type="dt" sz="half" idx="10"/>
          </p:nvPr>
        </p:nvSpPr>
        <p:spPr/>
        <p:txBody>
          <a:bodyPr/>
          <a:lstStyle/>
          <a:p>
            <a:fld id="{0946E6FD-A6C0-47CB-ADAC-4DFA2C7AEA4F}" type="datetimeFigureOut">
              <a:rPr lang="nl-NL" smtClean="0"/>
              <a:t>5-2-2021</a:t>
            </a:fld>
            <a:endParaRPr lang="nl-NL"/>
          </a:p>
        </p:txBody>
      </p:sp>
      <p:sp>
        <p:nvSpPr>
          <p:cNvPr id="5" name="Tijdelijke aanduiding voor dianummer 4">
            <a:extLst>
              <a:ext uri="{FF2B5EF4-FFF2-40B4-BE49-F238E27FC236}">
                <a16:creationId xmlns:a16="http://schemas.microsoft.com/office/drawing/2014/main" xmlns="" id="{2DC50EC5-8C95-4BD4-A640-C8744AD79709}"/>
              </a:ext>
            </a:extLst>
          </p:cNvPr>
          <p:cNvSpPr>
            <a:spLocks noGrp="1"/>
          </p:cNvSpPr>
          <p:nvPr>
            <p:ph type="sldNum" sz="quarter" idx="12"/>
          </p:nvPr>
        </p:nvSpPr>
        <p:spPr>
          <a:xfrm>
            <a:off x="4724400" y="6356350"/>
            <a:ext cx="2743200" cy="365125"/>
          </a:xfrm>
        </p:spPr>
        <p:txBody>
          <a:bodyPr/>
          <a:lstStyle/>
          <a:p>
            <a:fld id="{5386E4E3-1C21-492E-A8C5-998844B7CD06}" type="slidenum">
              <a:rPr lang="nl-NL" smtClean="0"/>
              <a:t>‹nr.›</a:t>
            </a:fld>
            <a:endParaRPr lang="nl-NL"/>
          </a:p>
        </p:txBody>
      </p:sp>
      <p:pic>
        <p:nvPicPr>
          <p:cNvPr id="6" name="Afbeelding 5">
            <a:extLst>
              <a:ext uri="{FF2B5EF4-FFF2-40B4-BE49-F238E27FC236}">
                <a16:creationId xmlns:a16="http://schemas.microsoft.com/office/drawing/2014/main" xmlns="" id="{25C1CB07-A165-43B9-865C-D49A642130D4}"/>
              </a:ext>
            </a:extLst>
          </p:cNvPr>
          <p:cNvPicPr>
            <a:picLocks noChangeAspect="1"/>
          </p:cNvPicPr>
          <p:nvPr userDrawn="1"/>
        </p:nvPicPr>
        <p:blipFill>
          <a:blip r:embed="rId2"/>
          <a:stretch>
            <a:fillRect/>
          </a:stretch>
        </p:blipFill>
        <p:spPr>
          <a:xfrm>
            <a:off x="9859992" y="6483138"/>
            <a:ext cx="2156247" cy="309961"/>
          </a:xfrm>
          <a:prstGeom prst="rect">
            <a:avLst/>
          </a:prstGeom>
        </p:spPr>
      </p:pic>
      <p:cxnSp>
        <p:nvCxnSpPr>
          <p:cNvPr id="7" name="Rechte verbindingslijn 6">
            <a:extLst>
              <a:ext uri="{FF2B5EF4-FFF2-40B4-BE49-F238E27FC236}">
                <a16:creationId xmlns:a16="http://schemas.microsoft.com/office/drawing/2014/main" xmlns="" id="{F76869DB-45A6-4AE3-B836-A3F00C32019B}"/>
              </a:ext>
            </a:extLst>
          </p:cNvPr>
          <p:cNvCxnSpPr>
            <a:cxnSpLocks/>
          </p:cNvCxnSpPr>
          <p:nvPr userDrawn="1"/>
        </p:nvCxnSpPr>
        <p:spPr>
          <a:xfrm>
            <a:off x="828139" y="6646744"/>
            <a:ext cx="8885204" cy="0"/>
          </a:xfrm>
          <a:prstGeom prst="line">
            <a:avLst/>
          </a:prstGeom>
          <a:ln>
            <a:solidFill>
              <a:srgbClr val="326F8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8597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xmlns="" id="{5CDFE932-4EFA-4BF7-ADDD-0142235C6815}"/>
              </a:ext>
            </a:extLst>
          </p:cNvPr>
          <p:cNvSpPr>
            <a:spLocks noGrp="1"/>
          </p:cNvSpPr>
          <p:nvPr>
            <p:ph type="dt" sz="half" idx="10"/>
          </p:nvPr>
        </p:nvSpPr>
        <p:spPr/>
        <p:txBody>
          <a:bodyPr/>
          <a:lstStyle/>
          <a:p>
            <a:fld id="{0946E6FD-A6C0-47CB-ADAC-4DFA2C7AEA4F}" type="datetimeFigureOut">
              <a:rPr lang="nl-NL" smtClean="0"/>
              <a:t>5-2-2021</a:t>
            </a:fld>
            <a:endParaRPr lang="nl-NL"/>
          </a:p>
        </p:txBody>
      </p:sp>
      <p:sp>
        <p:nvSpPr>
          <p:cNvPr id="4" name="Tijdelijke aanduiding voor dianummer 3">
            <a:extLst>
              <a:ext uri="{FF2B5EF4-FFF2-40B4-BE49-F238E27FC236}">
                <a16:creationId xmlns:a16="http://schemas.microsoft.com/office/drawing/2014/main" xmlns="" id="{35F8A8AC-F7B4-420B-8FBA-85B89A993D52}"/>
              </a:ext>
            </a:extLst>
          </p:cNvPr>
          <p:cNvSpPr>
            <a:spLocks noGrp="1"/>
          </p:cNvSpPr>
          <p:nvPr>
            <p:ph type="sldNum" sz="quarter" idx="12"/>
          </p:nvPr>
        </p:nvSpPr>
        <p:spPr>
          <a:xfrm>
            <a:off x="4724400" y="6356350"/>
            <a:ext cx="2743200" cy="365125"/>
          </a:xfrm>
        </p:spPr>
        <p:txBody>
          <a:bodyPr/>
          <a:lstStyle/>
          <a:p>
            <a:fld id="{5386E4E3-1C21-492E-A8C5-998844B7CD06}" type="slidenum">
              <a:rPr lang="nl-NL" smtClean="0"/>
              <a:t>‹nr.›</a:t>
            </a:fld>
            <a:endParaRPr lang="nl-NL"/>
          </a:p>
        </p:txBody>
      </p:sp>
      <p:pic>
        <p:nvPicPr>
          <p:cNvPr id="5" name="Afbeelding 4">
            <a:extLst>
              <a:ext uri="{FF2B5EF4-FFF2-40B4-BE49-F238E27FC236}">
                <a16:creationId xmlns:a16="http://schemas.microsoft.com/office/drawing/2014/main" xmlns="" id="{74067803-C770-48F7-B73B-1A353B6863E6}"/>
              </a:ext>
            </a:extLst>
          </p:cNvPr>
          <p:cNvPicPr>
            <a:picLocks noChangeAspect="1"/>
          </p:cNvPicPr>
          <p:nvPr userDrawn="1"/>
        </p:nvPicPr>
        <p:blipFill>
          <a:blip r:embed="rId2"/>
          <a:stretch>
            <a:fillRect/>
          </a:stretch>
        </p:blipFill>
        <p:spPr>
          <a:xfrm>
            <a:off x="9859992" y="6483138"/>
            <a:ext cx="2156247" cy="309961"/>
          </a:xfrm>
          <a:prstGeom prst="rect">
            <a:avLst/>
          </a:prstGeom>
        </p:spPr>
      </p:pic>
      <p:cxnSp>
        <p:nvCxnSpPr>
          <p:cNvPr id="6" name="Rechte verbindingslijn 5">
            <a:extLst>
              <a:ext uri="{FF2B5EF4-FFF2-40B4-BE49-F238E27FC236}">
                <a16:creationId xmlns:a16="http://schemas.microsoft.com/office/drawing/2014/main" xmlns="" id="{13E5E2EB-0FD0-4E2A-9799-EE687888A09A}"/>
              </a:ext>
            </a:extLst>
          </p:cNvPr>
          <p:cNvCxnSpPr>
            <a:cxnSpLocks/>
          </p:cNvCxnSpPr>
          <p:nvPr userDrawn="1"/>
        </p:nvCxnSpPr>
        <p:spPr>
          <a:xfrm>
            <a:off x="828139" y="6646744"/>
            <a:ext cx="8885204" cy="0"/>
          </a:xfrm>
          <a:prstGeom prst="line">
            <a:avLst/>
          </a:prstGeom>
          <a:ln>
            <a:solidFill>
              <a:srgbClr val="326F8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1096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191912D-86FA-4497-9DD8-9BCC51CC054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xmlns="" id="{3102E00F-B645-450F-A6DA-D5E7DAD457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xmlns="" id="{82B0BA91-A1A0-4A74-A2FF-8022CB1483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xmlns="" id="{6FFC1BE2-3738-406C-8BCA-10051B408511}"/>
              </a:ext>
            </a:extLst>
          </p:cNvPr>
          <p:cNvSpPr>
            <a:spLocks noGrp="1"/>
          </p:cNvSpPr>
          <p:nvPr>
            <p:ph type="dt" sz="half" idx="10"/>
          </p:nvPr>
        </p:nvSpPr>
        <p:spPr/>
        <p:txBody>
          <a:bodyPr/>
          <a:lstStyle/>
          <a:p>
            <a:fld id="{0946E6FD-A6C0-47CB-ADAC-4DFA2C7AEA4F}" type="datetimeFigureOut">
              <a:rPr lang="nl-NL" smtClean="0"/>
              <a:t>5-2-2021</a:t>
            </a:fld>
            <a:endParaRPr lang="nl-NL"/>
          </a:p>
        </p:txBody>
      </p:sp>
      <p:sp>
        <p:nvSpPr>
          <p:cNvPr id="7" name="Tijdelijke aanduiding voor dianummer 6">
            <a:extLst>
              <a:ext uri="{FF2B5EF4-FFF2-40B4-BE49-F238E27FC236}">
                <a16:creationId xmlns:a16="http://schemas.microsoft.com/office/drawing/2014/main" xmlns="" id="{4E19C0D1-10C9-4B80-97F2-154B970AD27F}"/>
              </a:ext>
            </a:extLst>
          </p:cNvPr>
          <p:cNvSpPr>
            <a:spLocks noGrp="1"/>
          </p:cNvSpPr>
          <p:nvPr>
            <p:ph type="sldNum" sz="quarter" idx="12"/>
          </p:nvPr>
        </p:nvSpPr>
        <p:spPr>
          <a:xfrm>
            <a:off x="4724400" y="6356350"/>
            <a:ext cx="2743200" cy="365125"/>
          </a:xfrm>
        </p:spPr>
        <p:txBody>
          <a:bodyPr/>
          <a:lstStyle/>
          <a:p>
            <a:fld id="{5386E4E3-1C21-492E-A8C5-998844B7CD06}" type="slidenum">
              <a:rPr lang="nl-NL" smtClean="0"/>
              <a:t>‹nr.›</a:t>
            </a:fld>
            <a:endParaRPr lang="nl-NL"/>
          </a:p>
        </p:txBody>
      </p:sp>
      <p:pic>
        <p:nvPicPr>
          <p:cNvPr id="8" name="Afbeelding 7">
            <a:extLst>
              <a:ext uri="{FF2B5EF4-FFF2-40B4-BE49-F238E27FC236}">
                <a16:creationId xmlns:a16="http://schemas.microsoft.com/office/drawing/2014/main" xmlns="" id="{6642E3C3-A2CA-44E4-951E-8A501D265FFA}"/>
              </a:ext>
            </a:extLst>
          </p:cNvPr>
          <p:cNvPicPr>
            <a:picLocks noChangeAspect="1"/>
          </p:cNvPicPr>
          <p:nvPr userDrawn="1"/>
        </p:nvPicPr>
        <p:blipFill>
          <a:blip r:embed="rId2"/>
          <a:stretch>
            <a:fillRect/>
          </a:stretch>
        </p:blipFill>
        <p:spPr>
          <a:xfrm>
            <a:off x="9859992" y="6483138"/>
            <a:ext cx="2156247" cy="309961"/>
          </a:xfrm>
          <a:prstGeom prst="rect">
            <a:avLst/>
          </a:prstGeom>
        </p:spPr>
      </p:pic>
      <p:cxnSp>
        <p:nvCxnSpPr>
          <p:cNvPr id="9" name="Rechte verbindingslijn 8">
            <a:extLst>
              <a:ext uri="{FF2B5EF4-FFF2-40B4-BE49-F238E27FC236}">
                <a16:creationId xmlns:a16="http://schemas.microsoft.com/office/drawing/2014/main" xmlns="" id="{CAFB6585-1080-4DA8-861E-DFD592CCBDC7}"/>
              </a:ext>
            </a:extLst>
          </p:cNvPr>
          <p:cNvCxnSpPr>
            <a:cxnSpLocks/>
          </p:cNvCxnSpPr>
          <p:nvPr userDrawn="1"/>
        </p:nvCxnSpPr>
        <p:spPr>
          <a:xfrm>
            <a:off x="828139" y="6646744"/>
            <a:ext cx="8885204" cy="0"/>
          </a:xfrm>
          <a:prstGeom prst="line">
            <a:avLst/>
          </a:prstGeom>
          <a:ln>
            <a:solidFill>
              <a:srgbClr val="326F8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6525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A0ECE3E-E7E6-4DC9-B297-47A9A6B148C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xmlns="" id="{E66EB21D-CA3E-452B-BE35-B9007B4D7A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xmlns="" id="{F674576B-3CF4-4E25-AD32-EC454D94A6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xmlns="" id="{E8B07BC0-1928-4071-9961-11903BAF1519}"/>
              </a:ext>
            </a:extLst>
          </p:cNvPr>
          <p:cNvSpPr>
            <a:spLocks noGrp="1"/>
          </p:cNvSpPr>
          <p:nvPr>
            <p:ph type="dt" sz="half" idx="10"/>
          </p:nvPr>
        </p:nvSpPr>
        <p:spPr/>
        <p:txBody>
          <a:bodyPr/>
          <a:lstStyle/>
          <a:p>
            <a:fld id="{0946E6FD-A6C0-47CB-ADAC-4DFA2C7AEA4F}" type="datetimeFigureOut">
              <a:rPr lang="nl-NL" smtClean="0"/>
              <a:t>5-2-2021</a:t>
            </a:fld>
            <a:endParaRPr lang="nl-NL"/>
          </a:p>
        </p:txBody>
      </p:sp>
      <p:sp>
        <p:nvSpPr>
          <p:cNvPr id="7" name="Tijdelijke aanduiding voor dianummer 6">
            <a:extLst>
              <a:ext uri="{FF2B5EF4-FFF2-40B4-BE49-F238E27FC236}">
                <a16:creationId xmlns:a16="http://schemas.microsoft.com/office/drawing/2014/main" xmlns="" id="{B02A3D28-B2D9-4817-9E62-23E77167EC25}"/>
              </a:ext>
            </a:extLst>
          </p:cNvPr>
          <p:cNvSpPr>
            <a:spLocks noGrp="1"/>
          </p:cNvSpPr>
          <p:nvPr>
            <p:ph type="sldNum" sz="quarter" idx="12"/>
          </p:nvPr>
        </p:nvSpPr>
        <p:spPr>
          <a:xfrm>
            <a:off x="4724400" y="6356350"/>
            <a:ext cx="2743200" cy="365125"/>
          </a:xfrm>
        </p:spPr>
        <p:txBody>
          <a:bodyPr/>
          <a:lstStyle/>
          <a:p>
            <a:fld id="{5386E4E3-1C21-492E-A8C5-998844B7CD06}" type="slidenum">
              <a:rPr lang="nl-NL" smtClean="0"/>
              <a:t>‹nr.›</a:t>
            </a:fld>
            <a:endParaRPr lang="nl-NL"/>
          </a:p>
        </p:txBody>
      </p:sp>
      <p:pic>
        <p:nvPicPr>
          <p:cNvPr id="8" name="Afbeelding 7">
            <a:extLst>
              <a:ext uri="{FF2B5EF4-FFF2-40B4-BE49-F238E27FC236}">
                <a16:creationId xmlns:a16="http://schemas.microsoft.com/office/drawing/2014/main" xmlns="" id="{9F858018-967E-4808-8C49-59A01C37F8AF}"/>
              </a:ext>
            </a:extLst>
          </p:cNvPr>
          <p:cNvPicPr>
            <a:picLocks noChangeAspect="1"/>
          </p:cNvPicPr>
          <p:nvPr userDrawn="1"/>
        </p:nvPicPr>
        <p:blipFill>
          <a:blip r:embed="rId2"/>
          <a:stretch>
            <a:fillRect/>
          </a:stretch>
        </p:blipFill>
        <p:spPr>
          <a:xfrm>
            <a:off x="9859992" y="6483138"/>
            <a:ext cx="2156247" cy="309961"/>
          </a:xfrm>
          <a:prstGeom prst="rect">
            <a:avLst/>
          </a:prstGeom>
        </p:spPr>
      </p:pic>
      <p:cxnSp>
        <p:nvCxnSpPr>
          <p:cNvPr id="9" name="Rechte verbindingslijn 8">
            <a:extLst>
              <a:ext uri="{FF2B5EF4-FFF2-40B4-BE49-F238E27FC236}">
                <a16:creationId xmlns:a16="http://schemas.microsoft.com/office/drawing/2014/main" xmlns="" id="{841CEA97-124E-4295-A474-75E6CA4A4966}"/>
              </a:ext>
            </a:extLst>
          </p:cNvPr>
          <p:cNvCxnSpPr>
            <a:cxnSpLocks/>
          </p:cNvCxnSpPr>
          <p:nvPr userDrawn="1"/>
        </p:nvCxnSpPr>
        <p:spPr>
          <a:xfrm>
            <a:off x="828139" y="6646744"/>
            <a:ext cx="8885204" cy="0"/>
          </a:xfrm>
          <a:prstGeom prst="line">
            <a:avLst/>
          </a:prstGeom>
          <a:ln>
            <a:solidFill>
              <a:srgbClr val="326F8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9523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el, foto links en tekst rechts ">
    <p:spTree>
      <p:nvGrpSpPr>
        <p:cNvPr id="1" name=""/>
        <p:cNvGrpSpPr/>
        <p:nvPr/>
      </p:nvGrpSpPr>
      <p:grpSpPr>
        <a:xfrm>
          <a:off x="0" y="0"/>
          <a:ext cx="0" cy="0"/>
          <a:chOff x="0" y="0"/>
          <a:chExt cx="0" cy="0"/>
        </a:xfrm>
      </p:grpSpPr>
      <p:sp>
        <p:nvSpPr>
          <p:cNvPr id="5" name="Tijdelijke aanduiding voor afbeelding 4"/>
          <p:cNvSpPr>
            <a:spLocks noGrp="1" noSelect="1"/>
          </p:cNvSpPr>
          <p:nvPr>
            <p:ph type="pic" sz="quarter" idx="10" hasCustomPrompt="1"/>
          </p:nvPr>
        </p:nvSpPr>
        <p:spPr bwMode="gray">
          <a:xfrm>
            <a:off x="241231" y="233946"/>
            <a:ext cx="4500586" cy="6388521"/>
          </a:xfrm>
        </p:spPr>
        <p:txBody>
          <a:bodyPr/>
          <a:lstStyle>
            <a:lvl1pPr marL="0" indent="0">
              <a:buNone/>
              <a:defRPr/>
            </a:lvl1pPr>
          </a:lstStyle>
          <a:p>
            <a:r>
              <a:rPr lang="nl-NL" dirty="0"/>
              <a:t/>
            </a:r>
            <a:br>
              <a:rPr lang="nl-NL" dirty="0"/>
            </a:br>
            <a:r>
              <a:rPr lang="nl-NL" dirty="0"/>
              <a:t/>
            </a:r>
            <a:br>
              <a:rPr lang="nl-NL" dirty="0"/>
            </a:br>
            <a:r>
              <a:rPr lang="nl-NL" dirty="0"/>
              <a:t/>
            </a:r>
            <a:br>
              <a:rPr lang="nl-NL" dirty="0"/>
            </a:br>
            <a:r>
              <a:rPr lang="nl-NL" dirty="0"/>
              <a:t>Klik op het pictogram hieronder om een afbeelding in te voegen</a:t>
            </a:r>
          </a:p>
        </p:txBody>
      </p:sp>
      <p:sp>
        <p:nvSpPr>
          <p:cNvPr id="2" name="Titel 1"/>
          <p:cNvSpPr>
            <a:spLocks noGrp="1" noSelect="1"/>
          </p:cNvSpPr>
          <p:nvPr>
            <p:ph type="title" hasCustomPrompt="1"/>
          </p:nvPr>
        </p:nvSpPr>
        <p:spPr bwMode="gray">
          <a:xfrm>
            <a:off x="5004652" y="1090116"/>
            <a:ext cx="6300820" cy="989771"/>
          </a:xfrm>
        </p:spPr>
        <p:txBody>
          <a:bodyPr/>
          <a:lstStyle>
            <a:lvl1pPr>
              <a:defRPr/>
            </a:lvl1pPr>
          </a:lstStyle>
          <a:p>
            <a:r>
              <a:rPr lang="nl-NL" noProof="1"/>
              <a:t>[Titel]</a:t>
            </a:r>
          </a:p>
        </p:txBody>
      </p:sp>
      <p:sp>
        <p:nvSpPr>
          <p:cNvPr id="7" name="Rectangle 6"/>
          <p:cNvSpPr>
            <a:spLocks noSelect="1" noChangeArrowheads="1"/>
          </p:cNvSpPr>
          <p:nvPr userDrawn="1"/>
        </p:nvSpPr>
        <p:spPr bwMode="gray">
          <a:xfrm>
            <a:off x="2634006" y="4762"/>
            <a:ext cx="9559582" cy="234896"/>
          </a:xfrm>
          <a:prstGeom prst="rect">
            <a:avLst/>
          </a:prstGeom>
          <a:solidFill>
            <a:srgbClr val="35BDB2"/>
          </a:solidFill>
          <a:ln>
            <a:noFill/>
          </a:ln>
        </p:spPr>
        <p:txBody>
          <a:bodyPr vert="horz" wrap="square" lIns="91419" tIns="45709" rIns="91419" bIns="45709" numCol="1" anchor="t" anchorCtr="0" compatLnSpc="1">
            <a:prstTxWarp prst="textNoShape">
              <a:avLst/>
            </a:prstTxWarp>
          </a:bodyPr>
          <a:lstStyle/>
          <a:p>
            <a:endParaRPr lang="nl-NL" sz="1800" dirty="0"/>
          </a:p>
        </p:txBody>
      </p:sp>
      <p:sp>
        <p:nvSpPr>
          <p:cNvPr id="11" name="***Tijdelijke aanduiding voor tekst 10"/>
          <p:cNvSpPr>
            <a:spLocks noGrp="1" noSelect="1"/>
          </p:cNvSpPr>
          <p:nvPr>
            <p:ph type="body" sz="quarter" idx="11" hasCustomPrompt="1"/>
          </p:nvPr>
        </p:nvSpPr>
        <p:spPr bwMode="gray">
          <a:xfrm>
            <a:off x="5004451" y="2584201"/>
            <a:ext cx="6300820" cy="3599167"/>
          </a:xfrm>
        </p:spPr>
        <p:txBody>
          <a:bodyPr/>
          <a:lstStyle>
            <a:lvl1pPr marL="359928" marR="0" indent="-359928" algn="l" defTabSz="1088284" rtl="0" eaLnBrk="1" fontAlgn="auto" latinLnBrk="0" hangingPunct="1">
              <a:lnSpc>
                <a:spcPct val="117000"/>
              </a:lnSpc>
              <a:spcBef>
                <a:spcPts val="0"/>
              </a:spcBef>
              <a:spcAft>
                <a:spcPts val="0"/>
              </a:spcAft>
              <a:buClrTx/>
              <a:buSzTx/>
              <a:buFont typeface="Interstate Light" pitchFamily="2" charset="0"/>
              <a:buChar char="&gt;"/>
              <a:tabLst/>
              <a:defRPr/>
            </a:lvl1pPr>
          </a:lstStyle>
          <a:p>
            <a:pPr marL="359928" marR="0" lvl="0" indent="-359928" algn="l" defTabSz="1088284" rtl="0" eaLnBrk="1" fontAlgn="auto" latinLnBrk="0" hangingPunct="1">
              <a:lnSpc>
                <a:spcPct val="117000"/>
              </a:lnSpc>
              <a:spcBef>
                <a:spcPts val="0"/>
              </a:spcBef>
              <a:spcAft>
                <a:spcPts val="0"/>
              </a:spcAft>
              <a:buClrTx/>
              <a:buSzTx/>
              <a:buFont typeface="Interstate Light" pitchFamily="2" charset="0"/>
              <a:buChar char="&gt;"/>
              <a:tabLst/>
              <a:defRPr/>
            </a:pPr>
            <a:r>
              <a:rPr lang="nl-NL" dirty="0"/>
              <a:t>[Tekst]</a:t>
            </a:r>
          </a:p>
        </p:txBody>
      </p:sp>
    </p:spTree>
    <p:extLst>
      <p:ext uri="{BB962C8B-B14F-4D97-AF65-F5344CB8AC3E}">
        <p14:creationId xmlns:p14="http://schemas.microsoft.com/office/powerpoint/2010/main" val="3448244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xmlns="" id="{6D595B2B-8DD1-42D8-9CFF-16DF9B6D9F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xmlns="" id="{9C2D9D8F-81DC-4E9A-AC09-580C7E4222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xmlns="" id="{C3ECD58C-03C4-4165-85FE-10FE1AA930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46E6FD-A6C0-47CB-ADAC-4DFA2C7AEA4F}" type="datetimeFigureOut">
              <a:rPr lang="nl-NL" smtClean="0"/>
              <a:t>5-2-2021</a:t>
            </a:fld>
            <a:endParaRPr lang="nl-NL"/>
          </a:p>
        </p:txBody>
      </p:sp>
      <p:sp>
        <p:nvSpPr>
          <p:cNvPr id="5" name="Tijdelijke aanduiding voor voettekst 4">
            <a:extLst>
              <a:ext uri="{FF2B5EF4-FFF2-40B4-BE49-F238E27FC236}">
                <a16:creationId xmlns:a16="http://schemas.microsoft.com/office/drawing/2014/main" xmlns="" id="{EC4AB5A2-0DC4-4B91-B329-A1FF35E46D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xmlns="" id="{F82C4E62-2D31-4936-B63F-71DE510AB2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86E4E3-1C21-492E-A8C5-998844B7CD06}" type="slidenum">
              <a:rPr lang="nl-NL" smtClean="0"/>
              <a:t>‹nr.›</a:t>
            </a:fld>
            <a:endParaRPr lang="nl-NL"/>
          </a:p>
        </p:txBody>
      </p:sp>
    </p:spTree>
    <p:extLst>
      <p:ext uri="{BB962C8B-B14F-4D97-AF65-F5344CB8AC3E}">
        <p14:creationId xmlns:p14="http://schemas.microsoft.com/office/powerpoint/2010/main" val="19341069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61" r:id="rId9"/>
  </p:sldLayoutIdLst>
  <p:txStyles>
    <p:titleStyle>
      <a:lvl1pPr algn="l" defTabSz="914400" rtl="0" eaLnBrk="1" latinLnBrk="0" hangingPunct="1">
        <a:lnSpc>
          <a:spcPct val="90000"/>
        </a:lnSpc>
        <a:spcBef>
          <a:spcPct val="0"/>
        </a:spcBef>
        <a:buNone/>
        <a:defRPr sz="4400" kern="1200">
          <a:solidFill>
            <a:schemeClr val="tx1"/>
          </a:solidFill>
          <a:latin typeface="Microsoft JhengHei UI Light" panose="020B0304030504040204" pitchFamily="34" charset="-120"/>
          <a:ea typeface="Microsoft JhengHei UI Light" panose="020B0304030504040204" pitchFamily="34" charset="-120"/>
          <a:cs typeface="+mj-cs"/>
        </a:defRPr>
      </a:lvl1pPr>
    </p:titleStyle>
    <p:bodyStyle>
      <a:lvl1pPr marL="228600" indent="-228600" algn="l" defTabSz="914400" rtl="0" eaLnBrk="1" latinLnBrk="0" hangingPunct="1">
        <a:lnSpc>
          <a:spcPct val="90000"/>
        </a:lnSpc>
        <a:spcBef>
          <a:spcPts val="1000"/>
        </a:spcBef>
        <a:buClr>
          <a:srgbClr val="326F8E"/>
        </a:buClr>
        <a:buFont typeface="Arial" panose="020B0604020202020204" pitchFamily="34" charset="0"/>
        <a:buChar char="•"/>
        <a:defRPr sz="2800" kern="1200">
          <a:solidFill>
            <a:schemeClr val="tx1"/>
          </a:solidFill>
          <a:latin typeface="Microsoft JhengHei UI Light" panose="020B0304030504040204" pitchFamily="34" charset="-120"/>
          <a:ea typeface="Microsoft JhengHei UI Light" panose="020B0304030504040204" pitchFamily="34" charset="-120"/>
          <a:cs typeface="+mn-cs"/>
        </a:defRPr>
      </a:lvl1pPr>
      <a:lvl2pPr marL="685800" indent="-228600" algn="l" defTabSz="914400" rtl="0" eaLnBrk="1" latinLnBrk="0" hangingPunct="1">
        <a:lnSpc>
          <a:spcPct val="90000"/>
        </a:lnSpc>
        <a:spcBef>
          <a:spcPts val="500"/>
        </a:spcBef>
        <a:buClr>
          <a:srgbClr val="326F8E"/>
        </a:buClr>
        <a:buFont typeface="Arial" panose="020B0604020202020204" pitchFamily="34" charset="0"/>
        <a:buChar char="•"/>
        <a:defRPr sz="2400" kern="1200">
          <a:solidFill>
            <a:schemeClr val="tx1"/>
          </a:solidFill>
          <a:latin typeface="Microsoft JhengHei UI Light" panose="020B0304030504040204" pitchFamily="34" charset="-120"/>
          <a:ea typeface="Microsoft JhengHei UI Light" panose="020B0304030504040204" pitchFamily="34" charset="-120"/>
          <a:cs typeface="+mn-cs"/>
        </a:defRPr>
      </a:lvl2pPr>
      <a:lvl3pPr marL="1143000" indent="-228600" algn="l" defTabSz="914400" rtl="0" eaLnBrk="1" latinLnBrk="0" hangingPunct="1">
        <a:lnSpc>
          <a:spcPct val="90000"/>
        </a:lnSpc>
        <a:spcBef>
          <a:spcPts val="500"/>
        </a:spcBef>
        <a:buClr>
          <a:srgbClr val="326F8E"/>
        </a:buClr>
        <a:buFont typeface="Arial" panose="020B0604020202020204" pitchFamily="34" charset="0"/>
        <a:buChar char="•"/>
        <a:defRPr sz="2000" kern="1200">
          <a:solidFill>
            <a:schemeClr val="tx1"/>
          </a:solidFill>
          <a:latin typeface="Microsoft JhengHei UI Light" panose="020B0304030504040204" pitchFamily="34" charset="-120"/>
          <a:ea typeface="Microsoft JhengHei UI Light" panose="020B0304030504040204" pitchFamily="34" charset="-120"/>
          <a:cs typeface="+mn-cs"/>
        </a:defRPr>
      </a:lvl3pPr>
      <a:lvl4pPr marL="1600200" indent="-228600" algn="l" defTabSz="914400" rtl="0" eaLnBrk="1" latinLnBrk="0" hangingPunct="1">
        <a:lnSpc>
          <a:spcPct val="90000"/>
        </a:lnSpc>
        <a:spcBef>
          <a:spcPts val="500"/>
        </a:spcBef>
        <a:buClr>
          <a:srgbClr val="326F8E"/>
        </a:buClr>
        <a:buFont typeface="Arial" panose="020B0604020202020204" pitchFamily="34" charset="0"/>
        <a:buChar char="•"/>
        <a:defRPr sz="1800" kern="1200">
          <a:solidFill>
            <a:schemeClr val="tx1"/>
          </a:solidFill>
          <a:latin typeface="Microsoft JhengHei UI Light" panose="020B0304030504040204" pitchFamily="34" charset="-120"/>
          <a:ea typeface="Microsoft JhengHei UI Light" panose="020B0304030504040204" pitchFamily="34" charset="-120"/>
          <a:cs typeface="+mn-cs"/>
        </a:defRPr>
      </a:lvl4pPr>
      <a:lvl5pPr marL="2057400" indent="-228600" algn="l" defTabSz="914400" rtl="0" eaLnBrk="1" latinLnBrk="0" hangingPunct="1">
        <a:lnSpc>
          <a:spcPct val="90000"/>
        </a:lnSpc>
        <a:spcBef>
          <a:spcPts val="500"/>
        </a:spcBef>
        <a:buClr>
          <a:srgbClr val="326F8E"/>
        </a:buClr>
        <a:buFont typeface="Arial" panose="020B0604020202020204" pitchFamily="34" charset="0"/>
        <a:buChar char="•"/>
        <a:defRPr sz="1800" kern="1200">
          <a:solidFill>
            <a:schemeClr val="tx1"/>
          </a:solidFill>
          <a:latin typeface="Microsoft JhengHei UI Light" panose="020B0304030504040204" pitchFamily="34" charset="-120"/>
          <a:ea typeface="Microsoft JhengHei UI Light" panose="020B03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C72731-1BE3-4C11-B216-8FED692F2568}" type="datetimeFigureOut">
              <a:rPr lang="nl-NL" smtClean="0"/>
              <a:t>5-2-2021</a:t>
            </a:fld>
            <a:endParaRPr lang="nl-NL"/>
          </a:p>
        </p:txBody>
      </p:sp>
      <p:sp>
        <p:nvSpPr>
          <p:cNvPr id="5" name="Tijdelijke aanduiding voor voet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1C9305-4FBE-4D60-9A67-4EAF3A828793}" type="slidenum">
              <a:rPr lang="nl-NL" smtClean="0"/>
              <a:t>‹nr.›</a:t>
            </a:fld>
            <a:endParaRPr lang="nl-NL"/>
          </a:p>
        </p:txBody>
      </p:sp>
    </p:spTree>
    <p:extLst>
      <p:ext uri="{BB962C8B-B14F-4D97-AF65-F5344CB8AC3E}">
        <p14:creationId xmlns:p14="http://schemas.microsoft.com/office/powerpoint/2010/main" val="331109480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6.emf"/><Relationship Id="rId4" Type="http://schemas.openxmlformats.org/officeDocument/2006/relationships/image" Target="../media/image15.emf"/></Relationships>
</file>

<file path=ppt/slides/_rels/slide1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6.emf"/><Relationship Id="rId4" Type="http://schemas.openxmlformats.org/officeDocument/2006/relationships/image" Target="../media/image15.emf"/></Relationships>
</file>

<file path=ppt/slides/_rels/slide1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emf"/></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55.jpeg"/><Relationship Id="rId4" Type="http://schemas.openxmlformats.org/officeDocument/2006/relationships/image" Target="../media/image54.jpeg"/></Relationships>
</file>

<file path=ppt/slides/_rels/slide5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7.jpeg"/></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0.jpe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2.jpeg"/></Relationships>
</file>

<file path=ppt/slides/_rels/slide5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46.xml"/><Relationship Id="rId1" Type="http://schemas.openxmlformats.org/officeDocument/2006/relationships/slideLayout" Target="../slideLayouts/slideLayout5.xml"/><Relationship Id="rId6" Type="http://schemas.openxmlformats.org/officeDocument/2006/relationships/image" Target="../media/image69.jpeg"/><Relationship Id="rId5" Type="http://schemas.openxmlformats.org/officeDocument/2006/relationships/image" Target="../media/image68.png"/><Relationship Id="rId4" Type="http://schemas.openxmlformats.org/officeDocument/2006/relationships/image" Target="../media/image67.png"/></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87.jpeg"/><Relationship Id="rId4" Type="http://schemas.openxmlformats.org/officeDocument/2006/relationships/image" Target="../media/image86.png"/></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6.xml"/><Relationship Id="rId4" Type="http://schemas.openxmlformats.org/officeDocument/2006/relationships/image" Target="../media/image94.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1.xml"/></Relationships>
</file>

<file path=ppt/slides/_rels/slide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image" Target="../media/image11.png"/></Relationships>
</file>

<file path=ppt/slides/_rels/slide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xmlns="" id="{92B1D773-775C-42DA-BC88-39DFDB84FC0E}"/>
              </a:ext>
            </a:extLst>
          </p:cNvPr>
          <p:cNvSpPr>
            <a:spLocks noGrp="1"/>
          </p:cNvSpPr>
          <p:nvPr>
            <p:ph type="title"/>
          </p:nvPr>
        </p:nvSpPr>
        <p:spPr/>
        <p:txBody>
          <a:bodyPr>
            <a:normAutofit/>
          </a:bodyPr>
          <a:lstStyle/>
          <a:p>
            <a:pPr algn="l"/>
            <a:r>
              <a:rPr lang="nl-NL" dirty="0">
                <a:latin typeface="Microsoft JhengHei UI Light" panose="020B0304030504040204" pitchFamily="34" charset="-120"/>
                <a:ea typeface="Microsoft JhengHei UI Light" panose="020B0304030504040204" pitchFamily="34" charset="-120"/>
              </a:rPr>
              <a:t>afwegingskader </a:t>
            </a:r>
            <a:br>
              <a:rPr lang="nl-NL" dirty="0">
                <a:latin typeface="Microsoft JhengHei UI Light" panose="020B0304030504040204" pitchFamily="34" charset="-120"/>
                <a:ea typeface="Microsoft JhengHei UI Light" panose="020B0304030504040204" pitchFamily="34" charset="-120"/>
              </a:rPr>
            </a:br>
            <a:r>
              <a:rPr lang="nl-NL" dirty="0">
                <a:latin typeface="Microsoft JhengHei UI Light" panose="020B0304030504040204" pitchFamily="34" charset="-120"/>
                <a:ea typeface="Microsoft JhengHei UI Light" panose="020B0304030504040204" pitchFamily="34" charset="-120"/>
              </a:rPr>
              <a:t>zon en wind – Brummen</a:t>
            </a:r>
          </a:p>
        </p:txBody>
      </p:sp>
      <p:sp>
        <p:nvSpPr>
          <p:cNvPr id="5" name="Ondertitel 4">
            <a:extLst>
              <a:ext uri="{FF2B5EF4-FFF2-40B4-BE49-F238E27FC236}">
                <a16:creationId xmlns:a16="http://schemas.microsoft.com/office/drawing/2014/main" xmlns="" id="{A9E61A13-370B-43B9-B560-AB0530FDD8E5}"/>
              </a:ext>
            </a:extLst>
          </p:cNvPr>
          <p:cNvSpPr>
            <a:spLocks noGrp="1"/>
          </p:cNvSpPr>
          <p:nvPr>
            <p:ph type="body" idx="1"/>
          </p:nvPr>
        </p:nvSpPr>
        <p:spPr/>
        <p:txBody>
          <a:bodyPr>
            <a:normAutofit/>
          </a:bodyPr>
          <a:lstStyle/>
          <a:p>
            <a:pPr algn="l"/>
            <a:r>
              <a:rPr lang="nl-NL" dirty="0">
                <a:cs typeface="Arial" panose="020B0604020202020204" pitchFamily="34" charset="0"/>
              </a:rPr>
              <a:t>Gebieds</a:t>
            </a:r>
            <a:r>
              <a:rPr lang="nl-NL" dirty="0">
                <a:solidFill>
                  <a:srgbClr val="326F8E"/>
                </a:solidFill>
                <a:latin typeface="Microsoft JhengHei UI Light" panose="020B0304030504040204" pitchFamily="34" charset="-120"/>
                <a:cs typeface="Arial" panose="020B0604020202020204" pitchFamily="34" charset="0"/>
              </a:rPr>
              <a:t>sessie</a:t>
            </a:r>
          </a:p>
          <a:p>
            <a:pPr algn="l"/>
            <a:r>
              <a:rPr lang="nl-NL" sz="1400" dirty="0">
                <a:solidFill>
                  <a:schemeClr val="tx1"/>
                </a:solidFill>
                <a:latin typeface="Microsoft JhengHei UI Light" panose="020B0304030504040204" pitchFamily="34" charset="-120"/>
                <a:cs typeface="Arial" panose="020B0604020202020204" pitchFamily="34" charset="0"/>
              </a:rPr>
              <a:t>2 februari 2021</a:t>
            </a:r>
            <a:endParaRPr lang="nl-NL" sz="1200" dirty="0">
              <a:solidFill>
                <a:schemeClr val="tx1"/>
              </a:solidFill>
            </a:endParaRPr>
          </a:p>
        </p:txBody>
      </p:sp>
      <p:pic>
        <p:nvPicPr>
          <p:cNvPr id="2" name="Afbeelding 1">
            <a:extLst>
              <a:ext uri="{FF2B5EF4-FFF2-40B4-BE49-F238E27FC236}">
                <a16:creationId xmlns:a16="http://schemas.microsoft.com/office/drawing/2014/main" xmlns="" id="{12944141-8139-442D-B9B4-77BE5F98F8EF}"/>
              </a:ext>
            </a:extLst>
          </p:cNvPr>
          <p:cNvPicPr>
            <a:picLocks noChangeAspect="1"/>
          </p:cNvPicPr>
          <p:nvPr/>
        </p:nvPicPr>
        <p:blipFill rotWithShape="1">
          <a:blip r:embed="rId3"/>
          <a:srcRect l="21346" t="11204" r="23606" b="4957"/>
          <a:stretch/>
        </p:blipFill>
        <p:spPr>
          <a:xfrm>
            <a:off x="8719458" y="319316"/>
            <a:ext cx="2808514" cy="2852737"/>
          </a:xfrm>
          <a:prstGeom prst="flowChartConnector">
            <a:avLst/>
          </a:prstGeom>
        </p:spPr>
      </p:pic>
      <p:pic>
        <p:nvPicPr>
          <p:cNvPr id="6" name="Picture 3">
            <a:extLst>
              <a:ext uri="{FF2B5EF4-FFF2-40B4-BE49-F238E27FC236}">
                <a16:creationId xmlns:a16="http://schemas.microsoft.com/office/drawing/2014/main" xmlns="" id="{12CC67E5-941E-45A8-886A-6EE61535A52D}"/>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35800" y="5261558"/>
            <a:ext cx="5035105" cy="1049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01684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kaart&#10;&#10;Automatisch gegenereerde beschrijving">
            <a:extLst>
              <a:ext uri="{FF2B5EF4-FFF2-40B4-BE49-F238E27FC236}">
                <a16:creationId xmlns:a16="http://schemas.microsoft.com/office/drawing/2014/main" xmlns="" id="{E437F0FA-B5DD-45F4-8A88-3CBF9273EF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5596" y="1430794"/>
            <a:ext cx="6162675" cy="4981575"/>
          </a:xfrm>
          <a:prstGeom prst="rect">
            <a:avLst/>
          </a:prstGeom>
        </p:spPr>
      </p:pic>
      <p:sp>
        <p:nvSpPr>
          <p:cNvPr id="2" name="Titel 1">
            <a:extLst>
              <a:ext uri="{FF2B5EF4-FFF2-40B4-BE49-F238E27FC236}">
                <a16:creationId xmlns:a16="http://schemas.microsoft.com/office/drawing/2014/main" xmlns="" id="{0F54187F-8205-441C-ADCE-2E43731071D7}"/>
              </a:ext>
            </a:extLst>
          </p:cNvPr>
          <p:cNvSpPr>
            <a:spLocks noGrp="1"/>
          </p:cNvSpPr>
          <p:nvPr>
            <p:ph type="title"/>
          </p:nvPr>
        </p:nvSpPr>
        <p:spPr/>
        <p:txBody>
          <a:bodyPr>
            <a:normAutofit/>
          </a:bodyPr>
          <a:lstStyle/>
          <a:p>
            <a:r>
              <a:rPr lang="nl-NL" dirty="0"/>
              <a:t>Hoe ver zijn we met duurzame opwek?</a:t>
            </a:r>
          </a:p>
        </p:txBody>
      </p:sp>
      <p:sp>
        <p:nvSpPr>
          <p:cNvPr id="6" name="Tijdelijke aanduiding voor inhoud 2">
            <a:extLst>
              <a:ext uri="{FF2B5EF4-FFF2-40B4-BE49-F238E27FC236}">
                <a16:creationId xmlns:a16="http://schemas.microsoft.com/office/drawing/2014/main" xmlns="" id="{CEC09308-E6FC-4BCD-AA94-ED9F24B65EF7}"/>
              </a:ext>
            </a:extLst>
          </p:cNvPr>
          <p:cNvSpPr>
            <a:spLocks noGrp="1"/>
          </p:cNvSpPr>
          <p:nvPr>
            <p:ph idx="1"/>
          </p:nvPr>
        </p:nvSpPr>
        <p:spPr>
          <a:xfrm>
            <a:off x="838200" y="1825625"/>
            <a:ext cx="4180114" cy="4351338"/>
          </a:xfrm>
        </p:spPr>
        <p:txBody>
          <a:bodyPr>
            <a:normAutofit/>
          </a:bodyPr>
          <a:lstStyle/>
          <a:p>
            <a:pPr>
              <a:lnSpc>
                <a:spcPct val="134000"/>
              </a:lnSpc>
            </a:pPr>
            <a:r>
              <a:rPr lang="nl-NL" sz="2400" dirty="0"/>
              <a:t> Zon: 9,5 ha in aanbouw, 27 ha in de pijplijn</a:t>
            </a:r>
          </a:p>
        </p:txBody>
      </p:sp>
      <p:sp>
        <p:nvSpPr>
          <p:cNvPr id="29" name="Ovaal 28">
            <a:extLst>
              <a:ext uri="{FF2B5EF4-FFF2-40B4-BE49-F238E27FC236}">
                <a16:creationId xmlns:a16="http://schemas.microsoft.com/office/drawing/2014/main" xmlns="" id="{EEF6839A-1AE5-43D8-926F-4E1E7A1FF343}"/>
              </a:ext>
            </a:extLst>
          </p:cNvPr>
          <p:cNvSpPr/>
          <p:nvPr/>
        </p:nvSpPr>
        <p:spPr>
          <a:xfrm>
            <a:off x="838200" y="1994210"/>
            <a:ext cx="241784" cy="241784"/>
          </a:xfrm>
          <a:prstGeom prst="ellipse">
            <a:avLst/>
          </a:prstGeom>
          <a:solidFill>
            <a:schemeClr val="bg1"/>
          </a:solid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00"/>
              </a:solidFill>
            </a:endParaRPr>
          </a:p>
        </p:txBody>
      </p:sp>
      <p:pic>
        <p:nvPicPr>
          <p:cNvPr id="8" name="Picture 3">
            <a:extLst>
              <a:ext uri="{FF2B5EF4-FFF2-40B4-BE49-F238E27FC236}">
                <a16:creationId xmlns:a16="http://schemas.microsoft.com/office/drawing/2014/main" xmlns="" id="{F901A456-1EAF-4861-8A69-4C2C1EA9B678}"/>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45600" y="5722034"/>
            <a:ext cx="2825305" cy="588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83655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xmlns="" id="{2A7FD221-BABB-4BDD-8EC8-C207E554AF8D}"/>
              </a:ext>
            </a:extLst>
          </p:cNvPr>
          <p:cNvPicPr>
            <a:picLocks noChangeAspect="1"/>
          </p:cNvPicPr>
          <p:nvPr/>
        </p:nvPicPr>
        <p:blipFill rotWithShape="1">
          <a:blip r:embed="rId3"/>
          <a:srcRect l="19630" t="6611" r="21667" b="52100"/>
          <a:stretch/>
        </p:blipFill>
        <p:spPr>
          <a:xfrm>
            <a:off x="5967681" y="1586594"/>
            <a:ext cx="6103224" cy="4829399"/>
          </a:xfrm>
          <a:prstGeom prst="rect">
            <a:avLst/>
          </a:prstGeom>
        </p:spPr>
      </p:pic>
      <p:sp>
        <p:nvSpPr>
          <p:cNvPr id="2" name="Titel 1">
            <a:extLst>
              <a:ext uri="{FF2B5EF4-FFF2-40B4-BE49-F238E27FC236}">
                <a16:creationId xmlns:a16="http://schemas.microsoft.com/office/drawing/2014/main" xmlns="" id="{C26CAB9B-0B57-4AEC-8148-AD758F3C1F20}"/>
              </a:ext>
            </a:extLst>
          </p:cNvPr>
          <p:cNvSpPr>
            <a:spLocks noGrp="1"/>
          </p:cNvSpPr>
          <p:nvPr>
            <p:ph type="title"/>
          </p:nvPr>
        </p:nvSpPr>
        <p:spPr/>
        <p:txBody>
          <a:bodyPr/>
          <a:lstStyle/>
          <a:p>
            <a:r>
              <a:rPr lang="nl-NL" dirty="0"/>
              <a:t>Landschap is de basis</a:t>
            </a:r>
          </a:p>
        </p:txBody>
      </p:sp>
      <p:sp>
        <p:nvSpPr>
          <p:cNvPr id="3" name="Tijdelijke aanduiding voor inhoud 2">
            <a:extLst>
              <a:ext uri="{FF2B5EF4-FFF2-40B4-BE49-F238E27FC236}">
                <a16:creationId xmlns:a16="http://schemas.microsoft.com/office/drawing/2014/main" xmlns="" id="{083AB705-9A1E-469F-BD4F-4564ACA34B58}"/>
              </a:ext>
            </a:extLst>
          </p:cNvPr>
          <p:cNvSpPr>
            <a:spLocks noGrp="1"/>
          </p:cNvSpPr>
          <p:nvPr>
            <p:ph idx="1"/>
          </p:nvPr>
        </p:nvSpPr>
        <p:spPr/>
        <p:txBody>
          <a:bodyPr/>
          <a:lstStyle/>
          <a:p>
            <a:r>
              <a:rPr lang="nl-NL" dirty="0"/>
              <a:t>Landschapsstructuurkaart</a:t>
            </a:r>
          </a:p>
        </p:txBody>
      </p:sp>
      <p:pic>
        <p:nvPicPr>
          <p:cNvPr id="7" name="Afbeelding 6">
            <a:extLst>
              <a:ext uri="{FF2B5EF4-FFF2-40B4-BE49-F238E27FC236}">
                <a16:creationId xmlns:a16="http://schemas.microsoft.com/office/drawing/2014/main" xmlns="" id="{991E8043-5103-4317-A2A1-42178179E0F0}"/>
              </a:ext>
            </a:extLst>
          </p:cNvPr>
          <p:cNvPicPr>
            <a:picLocks noChangeAspect="1"/>
          </p:cNvPicPr>
          <p:nvPr/>
        </p:nvPicPr>
        <p:blipFill rotWithShape="1">
          <a:blip r:embed="rId4"/>
          <a:srcRect t="50053"/>
          <a:stretch/>
        </p:blipFill>
        <p:spPr>
          <a:xfrm>
            <a:off x="2390700" y="2531581"/>
            <a:ext cx="1433461" cy="3226218"/>
          </a:xfrm>
          <a:prstGeom prst="rect">
            <a:avLst/>
          </a:prstGeom>
        </p:spPr>
      </p:pic>
      <p:pic>
        <p:nvPicPr>
          <p:cNvPr id="9" name="Afbeelding 8">
            <a:extLst>
              <a:ext uri="{FF2B5EF4-FFF2-40B4-BE49-F238E27FC236}">
                <a16:creationId xmlns:a16="http://schemas.microsoft.com/office/drawing/2014/main" xmlns="" id="{C6D86861-BED7-48FD-B89F-4154EB8EBC02}"/>
              </a:ext>
            </a:extLst>
          </p:cNvPr>
          <p:cNvPicPr>
            <a:picLocks noChangeAspect="1"/>
          </p:cNvPicPr>
          <p:nvPr/>
        </p:nvPicPr>
        <p:blipFill rotWithShape="1">
          <a:blip r:embed="rId5"/>
          <a:srcRect t="2688"/>
          <a:stretch/>
        </p:blipFill>
        <p:spPr>
          <a:xfrm>
            <a:off x="3997083" y="2452731"/>
            <a:ext cx="1379577" cy="4061052"/>
          </a:xfrm>
          <a:prstGeom prst="rect">
            <a:avLst/>
          </a:prstGeom>
        </p:spPr>
      </p:pic>
      <p:pic>
        <p:nvPicPr>
          <p:cNvPr id="8" name="Afbeelding 7">
            <a:extLst>
              <a:ext uri="{FF2B5EF4-FFF2-40B4-BE49-F238E27FC236}">
                <a16:creationId xmlns:a16="http://schemas.microsoft.com/office/drawing/2014/main" xmlns="" id="{DFB6AFFF-2DFB-4555-A1F5-6CF1B223A495}"/>
              </a:ext>
            </a:extLst>
          </p:cNvPr>
          <p:cNvPicPr>
            <a:picLocks noChangeAspect="1"/>
          </p:cNvPicPr>
          <p:nvPr/>
        </p:nvPicPr>
        <p:blipFill rotWithShape="1">
          <a:blip r:embed="rId4"/>
          <a:srcRect b="51629"/>
          <a:stretch/>
        </p:blipFill>
        <p:spPr>
          <a:xfrm>
            <a:off x="838200" y="2602831"/>
            <a:ext cx="1433461" cy="3124455"/>
          </a:xfrm>
          <a:prstGeom prst="rect">
            <a:avLst/>
          </a:prstGeom>
        </p:spPr>
      </p:pic>
      <p:pic>
        <p:nvPicPr>
          <p:cNvPr id="10" name="Picture 3">
            <a:extLst>
              <a:ext uri="{FF2B5EF4-FFF2-40B4-BE49-F238E27FC236}">
                <a16:creationId xmlns:a16="http://schemas.microsoft.com/office/drawing/2014/main" xmlns="" id="{95D6DCF9-F7DC-4748-B382-626CD7A321D8}"/>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45600" y="5722034"/>
            <a:ext cx="2825305" cy="588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29183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9DA62A5-32F5-4D0B-8D88-AF90EF31788F}"/>
              </a:ext>
            </a:extLst>
          </p:cNvPr>
          <p:cNvSpPr>
            <a:spLocks noGrp="1"/>
          </p:cNvSpPr>
          <p:nvPr>
            <p:ph type="title"/>
          </p:nvPr>
        </p:nvSpPr>
        <p:spPr/>
        <p:txBody>
          <a:bodyPr/>
          <a:lstStyle/>
          <a:p>
            <a:r>
              <a:rPr lang="nl-NL" dirty="0"/>
              <a:t>De basis en zon</a:t>
            </a:r>
          </a:p>
        </p:txBody>
      </p:sp>
      <p:sp>
        <p:nvSpPr>
          <p:cNvPr id="3" name="Tijdelijke aanduiding voor inhoud 2">
            <a:extLst>
              <a:ext uri="{FF2B5EF4-FFF2-40B4-BE49-F238E27FC236}">
                <a16:creationId xmlns:a16="http://schemas.microsoft.com/office/drawing/2014/main" xmlns="" id="{D56A0409-7AD0-4E93-83A4-9104199445FB}"/>
              </a:ext>
            </a:extLst>
          </p:cNvPr>
          <p:cNvSpPr>
            <a:spLocks noGrp="1"/>
          </p:cNvSpPr>
          <p:nvPr>
            <p:ph idx="1"/>
          </p:nvPr>
        </p:nvSpPr>
        <p:spPr>
          <a:xfrm>
            <a:off x="838200" y="1825625"/>
            <a:ext cx="4881407" cy="4351338"/>
          </a:xfrm>
        </p:spPr>
        <p:txBody>
          <a:bodyPr/>
          <a:lstStyle/>
          <a:p>
            <a:r>
              <a:rPr lang="nl-NL" dirty="0"/>
              <a:t>Kansrijke gebieden uit de concept RES</a:t>
            </a:r>
          </a:p>
          <a:p>
            <a:pPr marL="0" indent="0">
              <a:buNone/>
            </a:pPr>
            <a:endParaRPr lang="nl-NL" dirty="0"/>
          </a:p>
        </p:txBody>
      </p:sp>
      <p:pic>
        <p:nvPicPr>
          <p:cNvPr id="5" name="Afbeelding 4">
            <a:extLst>
              <a:ext uri="{FF2B5EF4-FFF2-40B4-BE49-F238E27FC236}">
                <a16:creationId xmlns:a16="http://schemas.microsoft.com/office/drawing/2014/main" xmlns="" id="{A12E8F3D-A520-4168-928C-2F94F8F274CE}"/>
              </a:ext>
            </a:extLst>
          </p:cNvPr>
          <p:cNvPicPr>
            <a:picLocks noChangeAspect="1"/>
          </p:cNvPicPr>
          <p:nvPr/>
        </p:nvPicPr>
        <p:blipFill>
          <a:blip r:embed="rId3"/>
          <a:stretch>
            <a:fillRect/>
          </a:stretch>
        </p:blipFill>
        <p:spPr>
          <a:xfrm>
            <a:off x="5625026" y="547231"/>
            <a:ext cx="6445879" cy="5088852"/>
          </a:xfrm>
          <a:prstGeom prst="rect">
            <a:avLst/>
          </a:prstGeom>
        </p:spPr>
      </p:pic>
      <p:pic>
        <p:nvPicPr>
          <p:cNvPr id="6" name="Picture 3">
            <a:extLst>
              <a:ext uri="{FF2B5EF4-FFF2-40B4-BE49-F238E27FC236}">
                <a16:creationId xmlns:a16="http://schemas.microsoft.com/office/drawing/2014/main" xmlns="" id="{FDF16802-F0CD-4970-A3E8-90C5D2008A85}"/>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45600" y="5722034"/>
            <a:ext cx="2825305" cy="588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01339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xmlns="" id="{21EC1FC1-B548-48E4-9191-37E686D02C72}"/>
              </a:ext>
            </a:extLst>
          </p:cNvPr>
          <p:cNvPicPr>
            <a:picLocks noChangeAspect="1"/>
          </p:cNvPicPr>
          <p:nvPr/>
        </p:nvPicPr>
        <p:blipFill>
          <a:blip r:embed="rId3"/>
          <a:stretch>
            <a:fillRect/>
          </a:stretch>
        </p:blipFill>
        <p:spPr>
          <a:xfrm>
            <a:off x="838200" y="1432738"/>
            <a:ext cx="7932583" cy="5425262"/>
          </a:xfrm>
          <a:prstGeom prst="rect">
            <a:avLst/>
          </a:prstGeom>
        </p:spPr>
      </p:pic>
      <p:sp>
        <p:nvSpPr>
          <p:cNvPr id="2" name="Titel 1">
            <a:extLst>
              <a:ext uri="{FF2B5EF4-FFF2-40B4-BE49-F238E27FC236}">
                <a16:creationId xmlns:a16="http://schemas.microsoft.com/office/drawing/2014/main" xmlns="" id="{6D11917E-E8F3-4393-B456-ED3B932BC68F}"/>
              </a:ext>
            </a:extLst>
          </p:cNvPr>
          <p:cNvSpPr>
            <a:spLocks noGrp="1"/>
          </p:cNvSpPr>
          <p:nvPr>
            <p:ph type="title"/>
          </p:nvPr>
        </p:nvSpPr>
        <p:spPr/>
        <p:txBody>
          <a:bodyPr/>
          <a:lstStyle/>
          <a:p>
            <a:r>
              <a:rPr lang="nl-NL" dirty="0"/>
              <a:t>Overwegingen voor zon</a:t>
            </a:r>
          </a:p>
        </p:txBody>
      </p:sp>
      <p:sp>
        <p:nvSpPr>
          <p:cNvPr id="10" name="Tekstvak 9">
            <a:extLst>
              <a:ext uri="{FF2B5EF4-FFF2-40B4-BE49-F238E27FC236}">
                <a16:creationId xmlns:a16="http://schemas.microsoft.com/office/drawing/2014/main" xmlns="" id="{20B93C7B-9869-41F4-A004-1A5999237EA0}"/>
              </a:ext>
            </a:extLst>
          </p:cNvPr>
          <p:cNvSpPr txBox="1"/>
          <p:nvPr/>
        </p:nvSpPr>
        <p:spPr>
          <a:xfrm rot="1869003">
            <a:off x="2649794" y="3720345"/>
            <a:ext cx="5653094" cy="1107996"/>
          </a:xfrm>
          <a:prstGeom prst="rect">
            <a:avLst/>
          </a:prstGeom>
          <a:noFill/>
          <a:ln>
            <a:noFill/>
            <a:prstDash val="sysDash"/>
          </a:ln>
        </p:spPr>
        <p:txBody>
          <a:bodyPr wrap="square" rtlCol="0">
            <a:spAutoFit/>
          </a:bodyPr>
          <a:lstStyle/>
          <a:p>
            <a:r>
              <a:rPr lang="nl-NL" sz="6600" dirty="0">
                <a:solidFill>
                  <a:srgbClr val="DCD64F"/>
                </a:solidFill>
              </a:rPr>
              <a:t>VOORBEELD</a:t>
            </a:r>
          </a:p>
        </p:txBody>
      </p:sp>
      <p:pic>
        <p:nvPicPr>
          <p:cNvPr id="5" name="Picture 3">
            <a:extLst>
              <a:ext uri="{FF2B5EF4-FFF2-40B4-BE49-F238E27FC236}">
                <a16:creationId xmlns:a16="http://schemas.microsoft.com/office/drawing/2014/main" xmlns="" id="{A05C6296-ABEB-47AE-8B78-D649C5EFDB2D}"/>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45600" y="5722034"/>
            <a:ext cx="2825305" cy="588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23727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xmlns="" id="{2A7FD221-BABB-4BDD-8EC8-C207E554AF8D}"/>
              </a:ext>
            </a:extLst>
          </p:cNvPr>
          <p:cNvPicPr>
            <a:picLocks noChangeAspect="1"/>
          </p:cNvPicPr>
          <p:nvPr/>
        </p:nvPicPr>
        <p:blipFill rotWithShape="1">
          <a:blip r:embed="rId3"/>
          <a:srcRect l="19630" t="6611" r="21667" b="52100"/>
          <a:stretch/>
        </p:blipFill>
        <p:spPr>
          <a:xfrm>
            <a:off x="5967681" y="1586594"/>
            <a:ext cx="6103224" cy="4829399"/>
          </a:xfrm>
          <a:prstGeom prst="rect">
            <a:avLst/>
          </a:prstGeom>
        </p:spPr>
      </p:pic>
      <p:sp>
        <p:nvSpPr>
          <p:cNvPr id="2" name="Titel 1">
            <a:extLst>
              <a:ext uri="{FF2B5EF4-FFF2-40B4-BE49-F238E27FC236}">
                <a16:creationId xmlns:a16="http://schemas.microsoft.com/office/drawing/2014/main" xmlns="" id="{C26CAB9B-0B57-4AEC-8148-AD758F3C1F20}"/>
              </a:ext>
            </a:extLst>
          </p:cNvPr>
          <p:cNvSpPr>
            <a:spLocks noGrp="1"/>
          </p:cNvSpPr>
          <p:nvPr>
            <p:ph type="title"/>
          </p:nvPr>
        </p:nvSpPr>
        <p:spPr/>
        <p:txBody>
          <a:bodyPr/>
          <a:lstStyle/>
          <a:p>
            <a:r>
              <a:rPr lang="nl-NL" dirty="0"/>
              <a:t>Landschap is de basis</a:t>
            </a:r>
          </a:p>
        </p:txBody>
      </p:sp>
      <p:sp>
        <p:nvSpPr>
          <p:cNvPr id="3" name="Tijdelijke aanduiding voor inhoud 2">
            <a:extLst>
              <a:ext uri="{FF2B5EF4-FFF2-40B4-BE49-F238E27FC236}">
                <a16:creationId xmlns:a16="http://schemas.microsoft.com/office/drawing/2014/main" xmlns="" id="{083AB705-9A1E-469F-BD4F-4564ACA34B58}"/>
              </a:ext>
            </a:extLst>
          </p:cNvPr>
          <p:cNvSpPr>
            <a:spLocks noGrp="1"/>
          </p:cNvSpPr>
          <p:nvPr>
            <p:ph idx="1"/>
          </p:nvPr>
        </p:nvSpPr>
        <p:spPr/>
        <p:txBody>
          <a:bodyPr/>
          <a:lstStyle/>
          <a:p>
            <a:r>
              <a:rPr lang="nl-NL" dirty="0"/>
              <a:t>Landschapsstructuurkaart</a:t>
            </a:r>
          </a:p>
        </p:txBody>
      </p:sp>
      <p:pic>
        <p:nvPicPr>
          <p:cNvPr id="7" name="Afbeelding 6">
            <a:extLst>
              <a:ext uri="{FF2B5EF4-FFF2-40B4-BE49-F238E27FC236}">
                <a16:creationId xmlns:a16="http://schemas.microsoft.com/office/drawing/2014/main" xmlns="" id="{991E8043-5103-4317-A2A1-42178179E0F0}"/>
              </a:ext>
            </a:extLst>
          </p:cNvPr>
          <p:cNvPicPr>
            <a:picLocks noChangeAspect="1"/>
          </p:cNvPicPr>
          <p:nvPr/>
        </p:nvPicPr>
        <p:blipFill rotWithShape="1">
          <a:blip r:embed="rId4"/>
          <a:srcRect t="50053"/>
          <a:stretch/>
        </p:blipFill>
        <p:spPr>
          <a:xfrm>
            <a:off x="2390700" y="2531581"/>
            <a:ext cx="1433461" cy="3226218"/>
          </a:xfrm>
          <a:prstGeom prst="rect">
            <a:avLst/>
          </a:prstGeom>
        </p:spPr>
      </p:pic>
      <p:pic>
        <p:nvPicPr>
          <p:cNvPr id="9" name="Afbeelding 8">
            <a:extLst>
              <a:ext uri="{FF2B5EF4-FFF2-40B4-BE49-F238E27FC236}">
                <a16:creationId xmlns:a16="http://schemas.microsoft.com/office/drawing/2014/main" xmlns="" id="{C6D86861-BED7-48FD-B89F-4154EB8EBC02}"/>
              </a:ext>
            </a:extLst>
          </p:cNvPr>
          <p:cNvPicPr>
            <a:picLocks noChangeAspect="1"/>
          </p:cNvPicPr>
          <p:nvPr/>
        </p:nvPicPr>
        <p:blipFill rotWithShape="1">
          <a:blip r:embed="rId5"/>
          <a:srcRect t="2688"/>
          <a:stretch/>
        </p:blipFill>
        <p:spPr>
          <a:xfrm>
            <a:off x="3997083" y="2452731"/>
            <a:ext cx="1379577" cy="4061052"/>
          </a:xfrm>
          <a:prstGeom prst="rect">
            <a:avLst/>
          </a:prstGeom>
        </p:spPr>
      </p:pic>
      <p:pic>
        <p:nvPicPr>
          <p:cNvPr id="8" name="Afbeelding 7">
            <a:extLst>
              <a:ext uri="{FF2B5EF4-FFF2-40B4-BE49-F238E27FC236}">
                <a16:creationId xmlns:a16="http://schemas.microsoft.com/office/drawing/2014/main" xmlns="" id="{DFB6AFFF-2DFB-4555-A1F5-6CF1B223A495}"/>
              </a:ext>
            </a:extLst>
          </p:cNvPr>
          <p:cNvPicPr>
            <a:picLocks noChangeAspect="1"/>
          </p:cNvPicPr>
          <p:nvPr/>
        </p:nvPicPr>
        <p:blipFill rotWithShape="1">
          <a:blip r:embed="rId4"/>
          <a:srcRect b="51629"/>
          <a:stretch/>
        </p:blipFill>
        <p:spPr>
          <a:xfrm>
            <a:off x="838200" y="2602831"/>
            <a:ext cx="1433461" cy="3124455"/>
          </a:xfrm>
          <a:prstGeom prst="rect">
            <a:avLst/>
          </a:prstGeom>
        </p:spPr>
      </p:pic>
      <p:pic>
        <p:nvPicPr>
          <p:cNvPr id="10" name="Picture 3">
            <a:extLst>
              <a:ext uri="{FF2B5EF4-FFF2-40B4-BE49-F238E27FC236}">
                <a16:creationId xmlns:a16="http://schemas.microsoft.com/office/drawing/2014/main" xmlns="" id="{95D6DCF9-F7DC-4748-B382-626CD7A321D8}"/>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45600" y="5722034"/>
            <a:ext cx="2825305" cy="588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26596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xmlns="" id="{D2E94A24-CAEF-4CA8-8D1B-ABC470982154}"/>
              </a:ext>
            </a:extLst>
          </p:cNvPr>
          <p:cNvSpPr>
            <a:spLocks noGrp="1"/>
          </p:cNvSpPr>
          <p:nvPr>
            <p:ph type="title"/>
          </p:nvPr>
        </p:nvSpPr>
        <p:spPr/>
        <p:txBody>
          <a:bodyPr/>
          <a:lstStyle/>
          <a:p>
            <a:r>
              <a:rPr lang="nl-NL" dirty="0"/>
              <a:t>De basis en wind</a:t>
            </a:r>
          </a:p>
        </p:txBody>
      </p:sp>
      <p:sp>
        <p:nvSpPr>
          <p:cNvPr id="5" name="Tijdelijke aanduiding voor inhoud 4">
            <a:extLst>
              <a:ext uri="{FF2B5EF4-FFF2-40B4-BE49-F238E27FC236}">
                <a16:creationId xmlns:a16="http://schemas.microsoft.com/office/drawing/2014/main" xmlns="" id="{6996263A-DEFE-4062-A575-C2D3BCE89843}"/>
              </a:ext>
            </a:extLst>
          </p:cNvPr>
          <p:cNvSpPr>
            <a:spLocks noGrp="1"/>
          </p:cNvSpPr>
          <p:nvPr>
            <p:ph idx="1"/>
          </p:nvPr>
        </p:nvSpPr>
        <p:spPr>
          <a:xfrm>
            <a:off x="838200" y="1825625"/>
            <a:ext cx="4066309" cy="4351338"/>
          </a:xfrm>
        </p:spPr>
        <p:txBody>
          <a:bodyPr/>
          <a:lstStyle/>
          <a:p>
            <a:r>
              <a:rPr lang="nl-NL" dirty="0"/>
              <a:t>Natura 2000 bufferzone wind (2km)</a:t>
            </a:r>
          </a:p>
        </p:txBody>
      </p:sp>
      <p:pic>
        <p:nvPicPr>
          <p:cNvPr id="7" name="Afbeelding 6">
            <a:extLst>
              <a:ext uri="{FF2B5EF4-FFF2-40B4-BE49-F238E27FC236}">
                <a16:creationId xmlns:a16="http://schemas.microsoft.com/office/drawing/2014/main" xmlns="" id="{0E453483-C60A-4847-AECC-0C996AFC0A16}"/>
              </a:ext>
            </a:extLst>
          </p:cNvPr>
          <p:cNvPicPr>
            <a:picLocks noChangeAspect="1"/>
          </p:cNvPicPr>
          <p:nvPr/>
        </p:nvPicPr>
        <p:blipFill>
          <a:blip r:embed="rId3"/>
          <a:stretch>
            <a:fillRect/>
          </a:stretch>
        </p:blipFill>
        <p:spPr>
          <a:xfrm>
            <a:off x="5567088" y="639396"/>
            <a:ext cx="6438010" cy="5082638"/>
          </a:xfrm>
          <a:prstGeom prst="rect">
            <a:avLst/>
          </a:prstGeom>
        </p:spPr>
      </p:pic>
      <p:pic>
        <p:nvPicPr>
          <p:cNvPr id="6" name="Picture 3">
            <a:extLst>
              <a:ext uri="{FF2B5EF4-FFF2-40B4-BE49-F238E27FC236}">
                <a16:creationId xmlns:a16="http://schemas.microsoft.com/office/drawing/2014/main" xmlns="" id="{761803D3-A009-485A-8D2E-0521D1655899}"/>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45600" y="5722034"/>
            <a:ext cx="2825305" cy="588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29342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531FB56A-72F7-414B-9B2E-37957B4A8738}"/>
              </a:ext>
            </a:extLst>
          </p:cNvPr>
          <p:cNvSpPr>
            <a:spLocks noGrp="1"/>
          </p:cNvSpPr>
          <p:nvPr>
            <p:ph type="title"/>
          </p:nvPr>
        </p:nvSpPr>
        <p:spPr/>
        <p:txBody>
          <a:bodyPr/>
          <a:lstStyle/>
          <a:p>
            <a:r>
              <a:rPr lang="nl-NL" dirty="0"/>
              <a:t>De basis en wind</a:t>
            </a:r>
          </a:p>
        </p:txBody>
      </p:sp>
      <p:sp>
        <p:nvSpPr>
          <p:cNvPr id="3" name="Tijdelijke aanduiding voor inhoud 2">
            <a:extLst>
              <a:ext uri="{FF2B5EF4-FFF2-40B4-BE49-F238E27FC236}">
                <a16:creationId xmlns:a16="http://schemas.microsoft.com/office/drawing/2014/main" xmlns="" id="{5F0610B8-B469-4568-96BE-EB4FD1FBFDCD}"/>
              </a:ext>
            </a:extLst>
          </p:cNvPr>
          <p:cNvSpPr>
            <a:spLocks noGrp="1"/>
          </p:cNvSpPr>
          <p:nvPr>
            <p:ph idx="1"/>
          </p:nvPr>
        </p:nvSpPr>
        <p:spPr>
          <a:xfrm>
            <a:off x="838200" y="1825625"/>
            <a:ext cx="4766953" cy="4351338"/>
          </a:xfrm>
        </p:spPr>
        <p:txBody>
          <a:bodyPr>
            <a:normAutofit/>
          </a:bodyPr>
          <a:lstStyle/>
          <a:p>
            <a:r>
              <a:rPr lang="nl-NL" dirty="0"/>
              <a:t>Wettelijke kaders</a:t>
            </a:r>
          </a:p>
          <a:p>
            <a:endParaRPr lang="nl-NL" dirty="0"/>
          </a:p>
          <a:p>
            <a:r>
              <a:rPr lang="nl-NL" dirty="0"/>
              <a:t>Verspreid over de rood gemarkeerde gebieden:</a:t>
            </a:r>
          </a:p>
          <a:p>
            <a:pPr lvl="1"/>
            <a:r>
              <a:rPr lang="nl-NL" dirty="0"/>
              <a:t>25 windmolens van +/- 210 meter tip-hoogte </a:t>
            </a:r>
          </a:p>
          <a:p>
            <a:pPr marL="457200" lvl="1" indent="0">
              <a:buNone/>
            </a:pPr>
            <a:r>
              <a:rPr lang="nl-NL" b="1" dirty="0"/>
              <a:t>of</a:t>
            </a:r>
          </a:p>
          <a:p>
            <a:pPr lvl="1"/>
            <a:r>
              <a:rPr lang="nl-NL" dirty="0"/>
              <a:t>21 windmolens van +/- 250 meter tip-hoogte </a:t>
            </a:r>
          </a:p>
        </p:txBody>
      </p:sp>
      <p:pic>
        <p:nvPicPr>
          <p:cNvPr id="5" name="Afbeelding 4">
            <a:extLst>
              <a:ext uri="{FF2B5EF4-FFF2-40B4-BE49-F238E27FC236}">
                <a16:creationId xmlns:a16="http://schemas.microsoft.com/office/drawing/2014/main" xmlns="" id="{F11A7DD1-FFCC-4542-A3DA-72AE6A00262B}"/>
              </a:ext>
            </a:extLst>
          </p:cNvPr>
          <p:cNvPicPr>
            <a:picLocks noChangeAspect="1"/>
          </p:cNvPicPr>
          <p:nvPr/>
        </p:nvPicPr>
        <p:blipFill rotWithShape="1">
          <a:blip r:embed="rId3"/>
          <a:srcRect l="33117" t="19567" r="14772" b="7187"/>
          <a:stretch/>
        </p:blipFill>
        <p:spPr>
          <a:xfrm>
            <a:off x="5610729" y="547231"/>
            <a:ext cx="6460176" cy="5107765"/>
          </a:xfrm>
          <a:prstGeom prst="rect">
            <a:avLst/>
          </a:prstGeom>
        </p:spPr>
      </p:pic>
      <p:pic>
        <p:nvPicPr>
          <p:cNvPr id="6" name="Picture 3">
            <a:extLst>
              <a:ext uri="{FF2B5EF4-FFF2-40B4-BE49-F238E27FC236}">
                <a16:creationId xmlns:a16="http://schemas.microsoft.com/office/drawing/2014/main" xmlns="" id="{EBF3238E-8CCF-4745-AA37-A1859A1F948F}"/>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45600" y="5722034"/>
            <a:ext cx="2825305" cy="588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35818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69D5F47B-5F43-4144-828C-A82A2EF6309F}"/>
              </a:ext>
            </a:extLst>
          </p:cNvPr>
          <p:cNvSpPr>
            <a:spLocks noGrp="1"/>
          </p:cNvSpPr>
          <p:nvPr>
            <p:ph type="title"/>
          </p:nvPr>
        </p:nvSpPr>
        <p:spPr/>
        <p:txBody>
          <a:bodyPr/>
          <a:lstStyle/>
          <a:p>
            <a:r>
              <a:rPr lang="nl-NL" dirty="0"/>
              <a:t>De basis en wind</a:t>
            </a:r>
          </a:p>
        </p:txBody>
      </p:sp>
      <p:sp>
        <p:nvSpPr>
          <p:cNvPr id="3" name="Tijdelijke aanduiding voor inhoud 2">
            <a:extLst>
              <a:ext uri="{FF2B5EF4-FFF2-40B4-BE49-F238E27FC236}">
                <a16:creationId xmlns:a16="http://schemas.microsoft.com/office/drawing/2014/main" xmlns="" id="{C0A1D04F-B07F-4FF6-AA78-90B9DBD701F2}"/>
              </a:ext>
            </a:extLst>
          </p:cNvPr>
          <p:cNvSpPr>
            <a:spLocks noGrp="1"/>
          </p:cNvSpPr>
          <p:nvPr>
            <p:ph idx="1"/>
          </p:nvPr>
        </p:nvSpPr>
        <p:spPr>
          <a:xfrm>
            <a:off x="838200" y="1825625"/>
            <a:ext cx="3460668" cy="4351338"/>
          </a:xfrm>
        </p:spPr>
        <p:txBody>
          <a:bodyPr/>
          <a:lstStyle/>
          <a:p>
            <a:r>
              <a:rPr lang="nl-NL" dirty="0"/>
              <a:t>De RES</a:t>
            </a:r>
          </a:p>
          <a:p>
            <a:pPr lvl="1"/>
            <a:endParaRPr lang="nl-NL" dirty="0"/>
          </a:p>
          <a:p>
            <a:pPr lvl="1"/>
            <a:r>
              <a:rPr lang="nl-NL" dirty="0"/>
              <a:t>Cleantechregio</a:t>
            </a:r>
          </a:p>
          <a:p>
            <a:endParaRPr lang="nl-NL" dirty="0"/>
          </a:p>
          <a:p>
            <a:pPr lvl="1"/>
            <a:r>
              <a:rPr lang="nl-NL" dirty="0"/>
              <a:t>Arnhem Nijmegen</a:t>
            </a:r>
          </a:p>
        </p:txBody>
      </p:sp>
      <p:pic>
        <p:nvPicPr>
          <p:cNvPr id="5" name="Afbeelding 4">
            <a:extLst>
              <a:ext uri="{FF2B5EF4-FFF2-40B4-BE49-F238E27FC236}">
                <a16:creationId xmlns:a16="http://schemas.microsoft.com/office/drawing/2014/main" xmlns="" id="{F3F3BE95-4A29-4C28-848F-2ECCCC28913F}"/>
              </a:ext>
            </a:extLst>
          </p:cNvPr>
          <p:cNvPicPr>
            <a:picLocks noChangeAspect="1"/>
          </p:cNvPicPr>
          <p:nvPr/>
        </p:nvPicPr>
        <p:blipFill rotWithShape="1">
          <a:blip r:embed="rId3"/>
          <a:srcRect l="33117" t="19048" r="14968" b="6840"/>
          <a:stretch/>
        </p:blipFill>
        <p:spPr>
          <a:xfrm>
            <a:off x="5600281" y="524799"/>
            <a:ext cx="6429424" cy="5162840"/>
          </a:xfrm>
          <a:prstGeom prst="rect">
            <a:avLst/>
          </a:prstGeom>
        </p:spPr>
      </p:pic>
      <p:pic>
        <p:nvPicPr>
          <p:cNvPr id="6" name="Afbeelding 5">
            <a:extLst>
              <a:ext uri="{FF2B5EF4-FFF2-40B4-BE49-F238E27FC236}">
                <a16:creationId xmlns:a16="http://schemas.microsoft.com/office/drawing/2014/main" xmlns="" id="{A272E671-1E16-4D25-8B64-B7FD8CA1C755}"/>
              </a:ext>
            </a:extLst>
          </p:cNvPr>
          <p:cNvPicPr>
            <a:picLocks noChangeAspect="1"/>
          </p:cNvPicPr>
          <p:nvPr/>
        </p:nvPicPr>
        <p:blipFill rotWithShape="1">
          <a:blip r:embed="rId3"/>
          <a:srcRect l="46965" t="40861" r="46295" b="46112"/>
          <a:stretch/>
        </p:blipFill>
        <p:spPr>
          <a:xfrm>
            <a:off x="914400" y="2534719"/>
            <a:ext cx="573750" cy="571500"/>
          </a:xfrm>
          <a:prstGeom prst="flowChartConnector">
            <a:avLst/>
          </a:prstGeom>
        </p:spPr>
      </p:pic>
      <p:pic>
        <p:nvPicPr>
          <p:cNvPr id="7" name="Afbeelding 6">
            <a:extLst>
              <a:ext uri="{FF2B5EF4-FFF2-40B4-BE49-F238E27FC236}">
                <a16:creationId xmlns:a16="http://schemas.microsoft.com/office/drawing/2014/main" xmlns="" id="{19B3E0C1-4EEA-4950-B133-3F3C953F0F54}"/>
              </a:ext>
            </a:extLst>
          </p:cNvPr>
          <p:cNvPicPr>
            <a:picLocks noChangeAspect="1"/>
          </p:cNvPicPr>
          <p:nvPr/>
        </p:nvPicPr>
        <p:blipFill rotWithShape="1">
          <a:blip r:embed="rId3"/>
          <a:srcRect l="53025" t="79763" r="42566" b="12033"/>
          <a:stretch/>
        </p:blipFill>
        <p:spPr>
          <a:xfrm>
            <a:off x="942050" y="3530600"/>
            <a:ext cx="546100" cy="571500"/>
          </a:xfrm>
          <a:prstGeom prst="flowChartConnector">
            <a:avLst/>
          </a:prstGeom>
        </p:spPr>
      </p:pic>
      <p:pic>
        <p:nvPicPr>
          <p:cNvPr id="8" name="Picture 3">
            <a:extLst>
              <a:ext uri="{FF2B5EF4-FFF2-40B4-BE49-F238E27FC236}">
                <a16:creationId xmlns:a16="http://schemas.microsoft.com/office/drawing/2014/main" xmlns="" id="{DAE693BE-ECC3-4727-B1EC-B7F02A2985B7}"/>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45600" y="5722034"/>
            <a:ext cx="2825305" cy="588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32213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EF00CAA0-DC95-4944-B7B3-40BB77D79DC8}"/>
              </a:ext>
            </a:extLst>
          </p:cNvPr>
          <p:cNvSpPr>
            <a:spLocks noGrp="1"/>
          </p:cNvSpPr>
          <p:nvPr>
            <p:ph type="title"/>
          </p:nvPr>
        </p:nvSpPr>
        <p:spPr/>
        <p:txBody>
          <a:bodyPr/>
          <a:lstStyle/>
          <a:p>
            <a:r>
              <a:rPr lang="nl-NL" dirty="0"/>
              <a:t>De basis en wind - Totaal</a:t>
            </a:r>
          </a:p>
        </p:txBody>
      </p:sp>
      <p:pic>
        <p:nvPicPr>
          <p:cNvPr id="5" name="Afbeelding 4">
            <a:extLst>
              <a:ext uri="{FF2B5EF4-FFF2-40B4-BE49-F238E27FC236}">
                <a16:creationId xmlns:a16="http://schemas.microsoft.com/office/drawing/2014/main" xmlns="" id="{A69043B7-8F09-47CC-AE3B-1FBE6BE47F7A}"/>
              </a:ext>
            </a:extLst>
          </p:cNvPr>
          <p:cNvPicPr>
            <a:picLocks noChangeAspect="1"/>
          </p:cNvPicPr>
          <p:nvPr/>
        </p:nvPicPr>
        <p:blipFill rotWithShape="1">
          <a:blip r:embed="rId3"/>
          <a:srcRect l="33020" t="18875" r="14869" b="7360"/>
          <a:stretch/>
        </p:blipFill>
        <p:spPr>
          <a:xfrm>
            <a:off x="950025" y="1396203"/>
            <a:ext cx="6543304" cy="5210182"/>
          </a:xfrm>
          <a:prstGeom prst="rect">
            <a:avLst/>
          </a:prstGeom>
        </p:spPr>
      </p:pic>
      <p:pic>
        <p:nvPicPr>
          <p:cNvPr id="4" name="Picture 3">
            <a:extLst>
              <a:ext uri="{FF2B5EF4-FFF2-40B4-BE49-F238E27FC236}">
                <a16:creationId xmlns:a16="http://schemas.microsoft.com/office/drawing/2014/main" xmlns="" id="{BE9CC527-D81C-4C1B-AE7A-EDADBC49B90E}"/>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45600" y="5722034"/>
            <a:ext cx="2825305" cy="588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2333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5A05246-9663-48B1-86D2-0FEC622A78C7}"/>
              </a:ext>
            </a:extLst>
          </p:cNvPr>
          <p:cNvSpPr>
            <a:spLocks noGrp="1"/>
          </p:cNvSpPr>
          <p:nvPr>
            <p:ph type="title"/>
          </p:nvPr>
        </p:nvSpPr>
        <p:spPr/>
        <p:txBody>
          <a:bodyPr/>
          <a:lstStyle/>
          <a:p>
            <a:r>
              <a:rPr lang="nl-NL" dirty="0"/>
              <a:t>Overwegingen wind</a:t>
            </a:r>
          </a:p>
        </p:txBody>
      </p:sp>
      <p:sp>
        <p:nvSpPr>
          <p:cNvPr id="5" name="Tekstvak 4">
            <a:extLst>
              <a:ext uri="{FF2B5EF4-FFF2-40B4-BE49-F238E27FC236}">
                <a16:creationId xmlns:a16="http://schemas.microsoft.com/office/drawing/2014/main" xmlns="" id="{71316C78-27EA-4EF4-A648-14E38DC5E25E}"/>
              </a:ext>
            </a:extLst>
          </p:cNvPr>
          <p:cNvSpPr txBox="1"/>
          <p:nvPr/>
        </p:nvSpPr>
        <p:spPr>
          <a:xfrm rot="1869003">
            <a:off x="1972899" y="3770514"/>
            <a:ext cx="5653094" cy="1107996"/>
          </a:xfrm>
          <a:prstGeom prst="rect">
            <a:avLst/>
          </a:prstGeom>
          <a:noFill/>
          <a:ln>
            <a:noFill/>
            <a:prstDash val="sysDash"/>
          </a:ln>
        </p:spPr>
        <p:txBody>
          <a:bodyPr wrap="square" rtlCol="0">
            <a:spAutoFit/>
          </a:bodyPr>
          <a:lstStyle/>
          <a:p>
            <a:r>
              <a:rPr lang="nl-NL" sz="6600" dirty="0">
                <a:solidFill>
                  <a:srgbClr val="DCD64F"/>
                </a:solidFill>
              </a:rPr>
              <a:t>VOORBEELD</a:t>
            </a:r>
          </a:p>
        </p:txBody>
      </p:sp>
      <p:pic>
        <p:nvPicPr>
          <p:cNvPr id="11" name="Afbeelding 10">
            <a:extLst>
              <a:ext uri="{FF2B5EF4-FFF2-40B4-BE49-F238E27FC236}">
                <a16:creationId xmlns:a16="http://schemas.microsoft.com/office/drawing/2014/main" xmlns="" id="{829A2FF9-1E8F-45DE-BAE6-5F464BA72F69}"/>
              </a:ext>
            </a:extLst>
          </p:cNvPr>
          <p:cNvPicPr>
            <a:picLocks noChangeAspect="1"/>
          </p:cNvPicPr>
          <p:nvPr/>
        </p:nvPicPr>
        <p:blipFill>
          <a:blip r:embed="rId3"/>
          <a:stretch>
            <a:fillRect/>
          </a:stretch>
        </p:blipFill>
        <p:spPr>
          <a:xfrm>
            <a:off x="838200" y="1496538"/>
            <a:ext cx="7011390" cy="5098755"/>
          </a:xfrm>
          <a:prstGeom prst="rect">
            <a:avLst/>
          </a:prstGeom>
        </p:spPr>
      </p:pic>
      <p:pic>
        <p:nvPicPr>
          <p:cNvPr id="6" name="Picture 3">
            <a:extLst>
              <a:ext uri="{FF2B5EF4-FFF2-40B4-BE49-F238E27FC236}">
                <a16:creationId xmlns:a16="http://schemas.microsoft.com/office/drawing/2014/main" xmlns="" id="{CE02CA30-8CC0-469B-8B4A-FFDEEC5E838F}"/>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45600" y="5722034"/>
            <a:ext cx="2825305" cy="588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0697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937800B-5079-477B-8A37-1C0F5C99ED56}"/>
              </a:ext>
            </a:extLst>
          </p:cNvPr>
          <p:cNvSpPr>
            <a:spLocks noGrp="1"/>
          </p:cNvSpPr>
          <p:nvPr>
            <p:ph type="title"/>
          </p:nvPr>
        </p:nvSpPr>
        <p:spPr/>
        <p:txBody>
          <a:bodyPr/>
          <a:lstStyle/>
          <a:p>
            <a:r>
              <a:rPr lang="nl-NL" dirty="0"/>
              <a:t>Ruimte voor innovaties</a:t>
            </a:r>
          </a:p>
        </p:txBody>
      </p:sp>
      <p:pic>
        <p:nvPicPr>
          <p:cNvPr id="4" name="Afbeelding 3" descr="Vortex wind turbines">
            <a:extLst>
              <a:ext uri="{FF2B5EF4-FFF2-40B4-BE49-F238E27FC236}">
                <a16:creationId xmlns:a16="http://schemas.microsoft.com/office/drawing/2014/main" xmlns="" id="{68C38EB7-17C2-44A7-A2DC-E6B8BEA4B66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38201" y="1952735"/>
            <a:ext cx="7810500" cy="4389962"/>
          </a:xfrm>
          <a:prstGeom prst="rect">
            <a:avLst/>
          </a:prstGeom>
          <a:noFill/>
          <a:ln>
            <a:noFill/>
          </a:ln>
        </p:spPr>
      </p:pic>
      <p:pic>
        <p:nvPicPr>
          <p:cNvPr id="5" name="Picture 3">
            <a:extLst>
              <a:ext uri="{FF2B5EF4-FFF2-40B4-BE49-F238E27FC236}">
                <a16:creationId xmlns:a16="http://schemas.microsoft.com/office/drawing/2014/main" xmlns="" id="{BFB71825-AF92-481B-B6AA-B4A77FF272A9}"/>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45600" y="5722034"/>
            <a:ext cx="2825305" cy="588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75962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647D33D2-8F02-4C2B-9B4C-DAE8E823FA30}"/>
              </a:ext>
            </a:extLst>
          </p:cNvPr>
          <p:cNvSpPr>
            <a:spLocks noGrp="1"/>
          </p:cNvSpPr>
          <p:nvPr>
            <p:ph type="title"/>
          </p:nvPr>
        </p:nvSpPr>
        <p:spPr/>
        <p:txBody>
          <a:bodyPr/>
          <a:lstStyle/>
          <a:p>
            <a:r>
              <a:rPr lang="nl-NL" dirty="0"/>
              <a:t>Het afwegingskader</a:t>
            </a:r>
          </a:p>
        </p:txBody>
      </p:sp>
      <p:sp>
        <p:nvSpPr>
          <p:cNvPr id="8" name="Tijdelijke aanduiding voor inhoud 7">
            <a:extLst>
              <a:ext uri="{FF2B5EF4-FFF2-40B4-BE49-F238E27FC236}">
                <a16:creationId xmlns:a16="http://schemas.microsoft.com/office/drawing/2014/main" xmlns="" id="{315D8928-E478-4A25-92A8-AC6D6AC8D547}"/>
              </a:ext>
            </a:extLst>
          </p:cNvPr>
          <p:cNvSpPr>
            <a:spLocks noGrp="1"/>
          </p:cNvSpPr>
          <p:nvPr>
            <p:ph idx="1"/>
          </p:nvPr>
        </p:nvSpPr>
        <p:spPr>
          <a:xfrm>
            <a:off x="838200" y="1825624"/>
            <a:ext cx="10515600" cy="4504055"/>
          </a:xfrm>
        </p:spPr>
        <p:txBody>
          <a:bodyPr>
            <a:normAutofit fontScale="85000" lnSpcReduction="20000"/>
          </a:bodyPr>
          <a:lstStyle/>
          <a:p>
            <a:pPr marL="0" indent="0">
              <a:lnSpc>
                <a:spcPct val="114000"/>
              </a:lnSpc>
              <a:buNone/>
            </a:pPr>
            <a:r>
              <a:rPr lang="nl-NL" sz="3300" dirty="0"/>
              <a:t>Vanuit de basiskaarten </a:t>
            </a:r>
            <a:r>
              <a:rPr lang="nl-NL" sz="5200" dirty="0"/>
              <a:t>waar</a:t>
            </a:r>
            <a:r>
              <a:rPr lang="nl-NL" sz="3300" dirty="0"/>
              <a:t> zonnevelden en windmolens mogelijk zijn en </a:t>
            </a:r>
            <a:r>
              <a:rPr lang="nl-NL" sz="5200" dirty="0"/>
              <a:t>hoe</a:t>
            </a:r>
            <a:r>
              <a:rPr lang="nl-NL" sz="3300" dirty="0"/>
              <a:t> ze in onze gemeente een plek kunnen krijgen.</a:t>
            </a:r>
          </a:p>
          <a:p>
            <a:pPr marL="0" indent="0">
              <a:lnSpc>
                <a:spcPct val="114000"/>
              </a:lnSpc>
              <a:buNone/>
            </a:pPr>
            <a:endParaRPr lang="nl-NL" sz="3300" dirty="0"/>
          </a:p>
          <a:p>
            <a:pPr>
              <a:lnSpc>
                <a:spcPct val="114000"/>
              </a:lnSpc>
            </a:pPr>
            <a:r>
              <a:rPr lang="nl-NL" sz="3300" dirty="0"/>
              <a:t>Duidelijkheid voor inwoners, initiatiefnemers de gemeentemedewerkers.</a:t>
            </a:r>
          </a:p>
          <a:p>
            <a:pPr>
              <a:lnSpc>
                <a:spcPct val="114000"/>
              </a:lnSpc>
            </a:pPr>
            <a:r>
              <a:rPr lang="nl-NL" sz="3300" dirty="0"/>
              <a:t>Aan de slag met de aanvragen die er liggen met ruimte voor innovatie.</a:t>
            </a:r>
          </a:p>
        </p:txBody>
      </p:sp>
      <p:pic>
        <p:nvPicPr>
          <p:cNvPr id="4" name="Picture 3">
            <a:extLst>
              <a:ext uri="{FF2B5EF4-FFF2-40B4-BE49-F238E27FC236}">
                <a16:creationId xmlns:a16="http://schemas.microsoft.com/office/drawing/2014/main" xmlns="" id="{17BFEF1D-30BF-4F63-8C18-CD05007FACD1}"/>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45600" y="5722034"/>
            <a:ext cx="2825305" cy="588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86577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A6F8D28-E2FE-4EA8-BE13-5A08B1B8194C}"/>
              </a:ext>
            </a:extLst>
          </p:cNvPr>
          <p:cNvSpPr>
            <a:spLocks noGrp="1"/>
          </p:cNvSpPr>
          <p:nvPr>
            <p:ph type="title"/>
          </p:nvPr>
        </p:nvSpPr>
        <p:spPr>
          <a:xfrm>
            <a:off x="838200" y="278040"/>
            <a:ext cx="10515600" cy="1325563"/>
          </a:xfrm>
        </p:spPr>
        <p:txBody>
          <a:bodyPr/>
          <a:lstStyle/>
          <a:p>
            <a:r>
              <a:rPr lang="nl-NL" dirty="0"/>
              <a:t>Waar staan we nu?</a:t>
            </a:r>
          </a:p>
        </p:txBody>
      </p:sp>
      <p:cxnSp>
        <p:nvCxnSpPr>
          <p:cNvPr id="5" name="Rechte verbindingslijn 4">
            <a:extLst>
              <a:ext uri="{FF2B5EF4-FFF2-40B4-BE49-F238E27FC236}">
                <a16:creationId xmlns:a16="http://schemas.microsoft.com/office/drawing/2014/main" xmlns="" id="{876170DA-D404-415A-90BE-A1AB14539C64}"/>
              </a:ext>
            </a:extLst>
          </p:cNvPr>
          <p:cNvCxnSpPr/>
          <p:nvPr/>
        </p:nvCxnSpPr>
        <p:spPr>
          <a:xfrm>
            <a:off x="363984" y="4074850"/>
            <a:ext cx="11452195" cy="0"/>
          </a:xfrm>
          <a:prstGeom prst="line">
            <a:avLst/>
          </a:prstGeom>
          <a:ln>
            <a:solidFill>
              <a:schemeClr val="bg2">
                <a:lumMod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 name="Tekstvak 5">
            <a:extLst>
              <a:ext uri="{FF2B5EF4-FFF2-40B4-BE49-F238E27FC236}">
                <a16:creationId xmlns:a16="http://schemas.microsoft.com/office/drawing/2014/main" xmlns="" id="{44C627CE-5B55-4764-BB77-CFA763BF17FE}"/>
              </a:ext>
            </a:extLst>
          </p:cNvPr>
          <p:cNvSpPr txBox="1"/>
          <p:nvPr/>
        </p:nvSpPr>
        <p:spPr>
          <a:xfrm>
            <a:off x="21452" y="2977262"/>
            <a:ext cx="1671955" cy="661720"/>
          </a:xfrm>
          <a:prstGeom prst="rect">
            <a:avLst/>
          </a:prstGeom>
          <a:noFill/>
          <a:ln>
            <a:solidFill>
              <a:schemeClr val="bg2">
                <a:lumMod val="25000"/>
              </a:schemeClr>
            </a:solidFill>
          </a:ln>
        </p:spPr>
        <p:txBody>
          <a:bodyPr wrap="square" rtlCol="0">
            <a:spAutoFit/>
          </a:bodyPr>
          <a:lstStyle/>
          <a:p>
            <a:pPr algn="ctr"/>
            <a:r>
              <a:rPr lang="nl-NL" sz="1400" dirty="0">
                <a:latin typeface="Century Gothic" panose="020B0502020202020204" pitchFamily="34" charset="0"/>
              </a:rPr>
              <a:t>Concept RES traject</a:t>
            </a:r>
          </a:p>
          <a:p>
            <a:pPr algn="ctr"/>
            <a:r>
              <a:rPr lang="nl-NL" sz="900" dirty="0">
                <a:latin typeface="Century Gothic" panose="020B0502020202020204" pitchFamily="34" charset="0"/>
              </a:rPr>
              <a:t>Jun ‘19 – mrt ‘20</a:t>
            </a:r>
          </a:p>
        </p:txBody>
      </p:sp>
      <p:sp>
        <p:nvSpPr>
          <p:cNvPr id="7" name="Tekstvak 6">
            <a:extLst>
              <a:ext uri="{FF2B5EF4-FFF2-40B4-BE49-F238E27FC236}">
                <a16:creationId xmlns:a16="http://schemas.microsoft.com/office/drawing/2014/main" xmlns="" id="{CCD7DCDE-7673-4F67-AC45-BAE32BE1F8ED}"/>
              </a:ext>
            </a:extLst>
          </p:cNvPr>
          <p:cNvSpPr txBox="1"/>
          <p:nvPr/>
        </p:nvSpPr>
        <p:spPr>
          <a:xfrm>
            <a:off x="1141626" y="1851794"/>
            <a:ext cx="1473693" cy="1015663"/>
          </a:xfrm>
          <a:prstGeom prst="rect">
            <a:avLst/>
          </a:prstGeom>
          <a:noFill/>
          <a:ln>
            <a:solidFill>
              <a:schemeClr val="bg2">
                <a:lumMod val="25000"/>
              </a:schemeClr>
            </a:solidFill>
          </a:ln>
        </p:spPr>
        <p:txBody>
          <a:bodyPr wrap="square" rtlCol="0">
            <a:spAutoFit/>
          </a:bodyPr>
          <a:lstStyle/>
          <a:p>
            <a:pPr algn="ctr"/>
            <a:r>
              <a:rPr lang="nl-NL" sz="1400" dirty="0">
                <a:latin typeface="Century Gothic" panose="020B0502020202020204" pitchFamily="34" charset="0"/>
              </a:rPr>
              <a:t>Werksessies ambtelijk projectteam</a:t>
            </a:r>
          </a:p>
          <a:p>
            <a:pPr algn="ctr"/>
            <a:r>
              <a:rPr lang="nl-NL" sz="900" dirty="0">
                <a:latin typeface="Century Gothic" panose="020B0502020202020204" pitchFamily="34" charset="0"/>
              </a:rPr>
              <a:t>14 december 2020</a:t>
            </a:r>
          </a:p>
          <a:p>
            <a:pPr algn="ctr"/>
            <a:r>
              <a:rPr lang="nl-NL" sz="900" dirty="0">
                <a:latin typeface="Century Gothic" panose="020B0502020202020204" pitchFamily="34" charset="0"/>
              </a:rPr>
              <a:t>13 januari 2021</a:t>
            </a:r>
          </a:p>
        </p:txBody>
      </p:sp>
      <p:sp>
        <p:nvSpPr>
          <p:cNvPr id="8" name="Tekstvak 7">
            <a:extLst>
              <a:ext uri="{FF2B5EF4-FFF2-40B4-BE49-F238E27FC236}">
                <a16:creationId xmlns:a16="http://schemas.microsoft.com/office/drawing/2014/main" xmlns="" id="{33BAC3C4-80E2-412F-9B11-2B9C6F7E8D79}"/>
              </a:ext>
            </a:extLst>
          </p:cNvPr>
          <p:cNvSpPr txBox="1"/>
          <p:nvPr/>
        </p:nvSpPr>
        <p:spPr>
          <a:xfrm>
            <a:off x="2009737" y="2990418"/>
            <a:ext cx="1871709" cy="661720"/>
          </a:xfrm>
          <a:prstGeom prst="rect">
            <a:avLst/>
          </a:prstGeom>
          <a:noFill/>
          <a:ln>
            <a:solidFill>
              <a:schemeClr val="bg2">
                <a:lumMod val="25000"/>
              </a:schemeClr>
            </a:solidFill>
          </a:ln>
        </p:spPr>
        <p:txBody>
          <a:bodyPr wrap="square" rtlCol="0">
            <a:spAutoFit/>
          </a:bodyPr>
          <a:lstStyle/>
          <a:p>
            <a:pPr algn="ctr"/>
            <a:r>
              <a:rPr lang="nl-NL" sz="1400" dirty="0">
                <a:latin typeface="Century Gothic" panose="020B0502020202020204" pitchFamily="34" charset="0"/>
              </a:rPr>
              <a:t>Terugkoppeling raadswerkgroep</a:t>
            </a:r>
          </a:p>
          <a:p>
            <a:pPr algn="ctr"/>
            <a:r>
              <a:rPr lang="nl-NL" sz="900" dirty="0">
                <a:latin typeface="Century Gothic" panose="020B0502020202020204" pitchFamily="34" charset="0"/>
              </a:rPr>
              <a:t>28 januari 2021</a:t>
            </a:r>
          </a:p>
        </p:txBody>
      </p:sp>
      <p:sp>
        <p:nvSpPr>
          <p:cNvPr id="9" name="Tekstvak 8">
            <a:extLst>
              <a:ext uri="{FF2B5EF4-FFF2-40B4-BE49-F238E27FC236}">
                <a16:creationId xmlns:a16="http://schemas.microsoft.com/office/drawing/2014/main" xmlns="" id="{3BE6C21D-3569-4905-AEC6-720749564608}"/>
              </a:ext>
            </a:extLst>
          </p:cNvPr>
          <p:cNvSpPr txBox="1"/>
          <p:nvPr/>
        </p:nvSpPr>
        <p:spPr>
          <a:xfrm>
            <a:off x="3574601" y="2083635"/>
            <a:ext cx="1797729" cy="661720"/>
          </a:xfrm>
          <a:prstGeom prst="rect">
            <a:avLst/>
          </a:prstGeom>
          <a:solidFill>
            <a:schemeClr val="bg2">
              <a:lumMod val="25000"/>
            </a:schemeClr>
          </a:solidFill>
          <a:ln w="38100">
            <a:solidFill>
              <a:schemeClr val="bg2">
                <a:lumMod val="25000"/>
              </a:schemeClr>
            </a:solidFill>
          </a:ln>
        </p:spPr>
        <p:txBody>
          <a:bodyPr wrap="square" rtlCol="0">
            <a:spAutoFit/>
          </a:bodyPr>
          <a:lstStyle/>
          <a:p>
            <a:pPr algn="ctr"/>
            <a:r>
              <a:rPr lang="nl-NL" sz="1400" dirty="0">
                <a:solidFill>
                  <a:schemeClr val="bg1"/>
                </a:solidFill>
                <a:latin typeface="Century Gothic" panose="020B0502020202020204" pitchFamily="34" charset="0"/>
              </a:rPr>
              <a:t>Gebiedssessie</a:t>
            </a:r>
          </a:p>
          <a:p>
            <a:pPr algn="ctr"/>
            <a:r>
              <a:rPr lang="nl-NL" sz="1400" dirty="0">
                <a:solidFill>
                  <a:schemeClr val="bg1"/>
                </a:solidFill>
                <a:latin typeface="Century Gothic" panose="020B0502020202020204" pitchFamily="34" charset="0"/>
              </a:rPr>
              <a:t>breed</a:t>
            </a:r>
          </a:p>
          <a:p>
            <a:pPr algn="ctr"/>
            <a:r>
              <a:rPr lang="nl-NL" sz="900" dirty="0">
                <a:solidFill>
                  <a:schemeClr val="bg1"/>
                </a:solidFill>
                <a:latin typeface="Century Gothic" panose="020B0502020202020204" pitchFamily="34" charset="0"/>
              </a:rPr>
              <a:t>2 februari 2021</a:t>
            </a:r>
          </a:p>
        </p:txBody>
      </p:sp>
      <p:sp>
        <p:nvSpPr>
          <p:cNvPr id="10" name="Tekstvak 9">
            <a:extLst>
              <a:ext uri="{FF2B5EF4-FFF2-40B4-BE49-F238E27FC236}">
                <a16:creationId xmlns:a16="http://schemas.microsoft.com/office/drawing/2014/main" xmlns="" id="{246C66D0-6D79-4EE1-B144-130694A536CD}"/>
              </a:ext>
            </a:extLst>
          </p:cNvPr>
          <p:cNvSpPr txBox="1"/>
          <p:nvPr/>
        </p:nvSpPr>
        <p:spPr>
          <a:xfrm>
            <a:off x="4702936" y="3205862"/>
            <a:ext cx="1797730" cy="446276"/>
          </a:xfrm>
          <a:prstGeom prst="rect">
            <a:avLst/>
          </a:prstGeom>
          <a:noFill/>
          <a:ln>
            <a:solidFill>
              <a:schemeClr val="bg2">
                <a:lumMod val="25000"/>
              </a:schemeClr>
            </a:solidFill>
          </a:ln>
        </p:spPr>
        <p:txBody>
          <a:bodyPr wrap="square" rtlCol="0">
            <a:spAutoFit/>
          </a:bodyPr>
          <a:lstStyle/>
          <a:p>
            <a:pPr algn="ctr"/>
            <a:r>
              <a:rPr lang="nl-NL" sz="1400" dirty="0">
                <a:latin typeface="Century Gothic" panose="020B0502020202020204" pitchFamily="34" charset="0"/>
              </a:rPr>
              <a:t>Collegegesprek</a:t>
            </a:r>
          </a:p>
          <a:p>
            <a:pPr algn="ctr"/>
            <a:r>
              <a:rPr lang="nl-NL" sz="900" dirty="0">
                <a:latin typeface="Century Gothic" panose="020B0502020202020204" pitchFamily="34" charset="0"/>
              </a:rPr>
              <a:t>… 2021</a:t>
            </a:r>
          </a:p>
        </p:txBody>
      </p:sp>
      <p:sp>
        <p:nvSpPr>
          <p:cNvPr id="11" name="Tekstvak 10">
            <a:extLst>
              <a:ext uri="{FF2B5EF4-FFF2-40B4-BE49-F238E27FC236}">
                <a16:creationId xmlns:a16="http://schemas.microsoft.com/office/drawing/2014/main" xmlns="" id="{F8B55498-ACDC-4E52-B696-7F9FE4B782E7}"/>
              </a:ext>
            </a:extLst>
          </p:cNvPr>
          <p:cNvSpPr txBox="1"/>
          <p:nvPr/>
        </p:nvSpPr>
        <p:spPr>
          <a:xfrm>
            <a:off x="4361999" y="4542415"/>
            <a:ext cx="1797729" cy="661720"/>
          </a:xfrm>
          <a:prstGeom prst="rect">
            <a:avLst/>
          </a:prstGeom>
          <a:noFill/>
          <a:ln>
            <a:solidFill>
              <a:schemeClr val="bg2">
                <a:lumMod val="25000"/>
              </a:schemeClr>
            </a:solidFill>
          </a:ln>
        </p:spPr>
        <p:txBody>
          <a:bodyPr wrap="square" rtlCol="0">
            <a:spAutoFit/>
          </a:bodyPr>
          <a:lstStyle/>
          <a:p>
            <a:pPr algn="ctr"/>
            <a:r>
              <a:rPr lang="nl-NL" sz="1400" dirty="0">
                <a:latin typeface="Century Gothic" panose="020B0502020202020204" pitchFamily="34" charset="0"/>
              </a:rPr>
              <a:t>Concept naar college</a:t>
            </a:r>
          </a:p>
          <a:p>
            <a:pPr algn="ctr"/>
            <a:r>
              <a:rPr lang="nl-NL" sz="900" dirty="0">
                <a:latin typeface="Century Gothic" panose="020B0502020202020204" pitchFamily="34" charset="0"/>
              </a:rPr>
              <a:t>… 2021</a:t>
            </a:r>
          </a:p>
        </p:txBody>
      </p:sp>
      <p:sp>
        <p:nvSpPr>
          <p:cNvPr id="13" name="Tekstvak 12">
            <a:extLst>
              <a:ext uri="{FF2B5EF4-FFF2-40B4-BE49-F238E27FC236}">
                <a16:creationId xmlns:a16="http://schemas.microsoft.com/office/drawing/2014/main" xmlns="" id="{3A3F0A96-58B0-48F1-8611-1ED1EB18A347}"/>
              </a:ext>
            </a:extLst>
          </p:cNvPr>
          <p:cNvSpPr txBox="1"/>
          <p:nvPr/>
        </p:nvSpPr>
        <p:spPr>
          <a:xfrm>
            <a:off x="6767511" y="2999028"/>
            <a:ext cx="1871709" cy="661720"/>
          </a:xfrm>
          <a:prstGeom prst="rect">
            <a:avLst/>
          </a:prstGeom>
          <a:solidFill>
            <a:schemeClr val="bg1"/>
          </a:solidFill>
          <a:ln>
            <a:solidFill>
              <a:schemeClr val="bg2">
                <a:lumMod val="25000"/>
              </a:schemeClr>
            </a:solidFill>
          </a:ln>
        </p:spPr>
        <p:txBody>
          <a:bodyPr wrap="square" rtlCol="0">
            <a:spAutoFit/>
          </a:bodyPr>
          <a:lstStyle/>
          <a:p>
            <a:pPr algn="ctr"/>
            <a:r>
              <a:rPr lang="nl-NL" sz="1400" dirty="0">
                <a:latin typeface="Century Gothic" panose="020B0502020202020204" pitchFamily="34" charset="0"/>
              </a:rPr>
              <a:t>Informeel raadsgesprek</a:t>
            </a:r>
          </a:p>
          <a:p>
            <a:pPr algn="ctr"/>
            <a:r>
              <a:rPr lang="nl-NL" sz="900" dirty="0">
                <a:latin typeface="Century Gothic" panose="020B0502020202020204" pitchFamily="34" charset="0"/>
              </a:rPr>
              <a:t>… 2021</a:t>
            </a:r>
          </a:p>
        </p:txBody>
      </p:sp>
      <p:cxnSp>
        <p:nvCxnSpPr>
          <p:cNvPr id="16" name="Rechte verbindingslijn 15">
            <a:extLst>
              <a:ext uri="{FF2B5EF4-FFF2-40B4-BE49-F238E27FC236}">
                <a16:creationId xmlns:a16="http://schemas.microsoft.com/office/drawing/2014/main" xmlns="" id="{996E8936-AD46-4F8F-850A-E1582C8D3550}"/>
              </a:ext>
            </a:extLst>
          </p:cNvPr>
          <p:cNvCxnSpPr>
            <a:cxnSpLocks/>
          </p:cNvCxnSpPr>
          <p:nvPr/>
        </p:nvCxnSpPr>
        <p:spPr>
          <a:xfrm>
            <a:off x="363984" y="3652138"/>
            <a:ext cx="0" cy="422712"/>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9" name="Rechte verbindingslijn 18">
            <a:extLst>
              <a:ext uri="{FF2B5EF4-FFF2-40B4-BE49-F238E27FC236}">
                <a16:creationId xmlns:a16="http://schemas.microsoft.com/office/drawing/2014/main" xmlns="" id="{BEBF9731-CA32-4E6A-90C6-A1B40FC8E92F}"/>
              </a:ext>
            </a:extLst>
          </p:cNvPr>
          <p:cNvCxnSpPr>
            <a:cxnSpLocks/>
            <a:stCxn id="7" idx="2"/>
          </p:cNvCxnSpPr>
          <p:nvPr/>
        </p:nvCxnSpPr>
        <p:spPr>
          <a:xfrm>
            <a:off x="1878473" y="2867457"/>
            <a:ext cx="0" cy="1169293"/>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xmlns="" id="{3ED58972-24FF-44CD-B364-2A2C3A635CDE}"/>
              </a:ext>
            </a:extLst>
          </p:cNvPr>
          <p:cNvCxnSpPr>
            <a:cxnSpLocks/>
          </p:cNvCxnSpPr>
          <p:nvPr/>
        </p:nvCxnSpPr>
        <p:spPr>
          <a:xfrm>
            <a:off x="2954997" y="3652138"/>
            <a:ext cx="0" cy="422712"/>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xmlns="" id="{22D66DE1-DD78-4168-B077-5CB156CA3A3A}"/>
              </a:ext>
            </a:extLst>
          </p:cNvPr>
          <p:cNvCxnSpPr>
            <a:cxnSpLocks/>
          </p:cNvCxnSpPr>
          <p:nvPr/>
        </p:nvCxnSpPr>
        <p:spPr>
          <a:xfrm flipH="1">
            <a:off x="4473464" y="2756807"/>
            <a:ext cx="1" cy="1307793"/>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a:extLst>
              <a:ext uri="{FF2B5EF4-FFF2-40B4-BE49-F238E27FC236}">
                <a16:creationId xmlns:a16="http://schemas.microsoft.com/office/drawing/2014/main" xmlns="" id="{F12BB77F-E54F-4FC6-85BD-B673C78A4627}"/>
              </a:ext>
            </a:extLst>
          </p:cNvPr>
          <p:cNvCxnSpPr>
            <a:cxnSpLocks/>
          </p:cNvCxnSpPr>
          <p:nvPr/>
        </p:nvCxnSpPr>
        <p:spPr>
          <a:xfrm>
            <a:off x="5260864" y="4074850"/>
            <a:ext cx="0" cy="4680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26" name="Rechte verbindingslijn 25">
            <a:extLst>
              <a:ext uri="{FF2B5EF4-FFF2-40B4-BE49-F238E27FC236}">
                <a16:creationId xmlns:a16="http://schemas.microsoft.com/office/drawing/2014/main" xmlns="" id="{16BA5B16-E502-4591-BB47-C89B26C12548}"/>
              </a:ext>
            </a:extLst>
          </p:cNvPr>
          <p:cNvCxnSpPr>
            <a:cxnSpLocks/>
          </p:cNvCxnSpPr>
          <p:nvPr/>
        </p:nvCxnSpPr>
        <p:spPr>
          <a:xfrm>
            <a:off x="5638789" y="3652138"/>
            <a:ext cx="0" cy="422712"/>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28" name="Rechte verbindingslijn 27">
            <a:extLst>
              <a:ext uri="{FF2B5EF4-FFF2-40B4-BE49-F238E27FC236}">
                <a16:creationId xmlns:a16="http://schemas.microsoft.com/office/drawing/2014/main" xmlns="" id="{6A9275DA-5C90-4C91-9554-B9CACF470F5B}"/>
              </a:ext>
            </a:extLst>
          </p:cNvPr>
          <p:cNvCxnSpPr>
            <a:cxnSpLocks/>
          </p:cNvCxnSpPr>
          <p:nvPr/>
        </p:nvCxnSpPr>
        <p:spPr>
          <a:xfrm>
            <a:off x="7692479" y="3661351"/>
            <a:ext cx="0" cy="422712"/>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30" name="Tekstvak 29">
            <a:extLst>
              <a:ext uri="{FF2B5EF4-FFF2-40B4-BE49-F238E27FC236}">
                <a16:creationId xmlns:a16="http://schemas.microsoft.com/office/drawing/2014/main" xmlns="" id="{8A0049FD-960A-4167-9BDE-43A008282C09}"/>
              </a:ext>
            </a:extLst>
          </p:cNvPr>
          <p:cNvSpPr txBox="1"/>
          <p:nvPr/>
        </p:nvSpPr>
        <p:spPr>
          <a:xfrm>
            <a:off x="8668661" y="3205862"/>
            <a:ext cx="1529515" cy="446276"/>
          </a:xfrm>
          <a:prstGeom prst="rect">
            <a:avLst/>
          </a:prstGeom>
          <a:noFill/>
          <a:ln>
            <a:solidFill>
              <a:schemeClr val="bg2">
                <a:lumMod val="25000"/>
              </a:schemeClr>
            </a:solidFill>
          </a:ln>
        </p:spPr>
        <p:txBody>
          <a:bodyPr wrap="square" rtlCol="0">
            <a:spAutoFit/>
          </a:bodyPr>
          <a:lstStyle/>
          <a:p>
            <a:pPr algn="ctr"/>
            <a:r>
              <a:rPr lang="nl-NL" sz="1400" dirty="0">
                <a:latin typeface="Century Gothic" panose="020B0502020202020204" pitchFamily="34" charset="0"/>
              </a:rPr>
              <a:t>Collegebesluit</a:t>
            </a:r>
          </a:p>
          <a:p>
            <a:pPr algn="ctr"/>
            <a:r>
              <a:rPr lang="nl-NL" sz="900" dirty="0">
                <a:latin typeface="Century Gothic" panose="020B0502020202020204" pitchFamily="34" charset="0"/>
              </a:rPr>
              <a:t>(…)</a:t>
            </a:r>
          </a:p>
        </p:txBody>
      </p:sp>
      <p:sp>
        <p:nvSpPr>
          <p:cNvPr id="31" name="Tekstvak 30">
            <a:extLst>
              <a:ext uri="{FF2B5EF4-FFF2-40B4-BE49-F238E27FC236}">
                <a16:creationId xmlns:a16="http://schemas.microsoft.com/office/drawing/2014/main" xmlns="" id="{ED80149D-CE68-4610-BCF0-8C1BCC4D80B4}"/>
              </a:ext>
            </a:extLst>
          </p:cNvPr>
          <p:cNvSpPr txBox="1"/>
          <p:nvPr/>
        </p:nvSpPr>
        <p:spPr>
          <a:xfrm>
            <a:off x="7796528" y="4542420"/>
            <a:ext cx="1797729" cy="661720"/>
          </a:xfrm>
          <a:prstGeom prst="rect">
            <a:avLst/>
          </a:prstGeom>
          <a:noFill/>
          <a:ln>
            <a:solidFill>
              <a:schemeClr val="bg2">
                <a:lumMod val="25000"/>
              </a:schemeClr>
            </a:solidFill>
          </a:ln>
        </p:spPr>
        <p:txBody>
          <a:bodyPr wrap="square" rtlCol="0">
            <a:spAutoFit/>
          </a:bodyPr>
          <a:lstStyle/>
          <a:p>
            <a:pPr algn="ctr"/>
            <a:r>
              <a:rPr lang="nl-NL" sz="1400" dirty="0">
                <a:latin typeface="Century Gothic" panose="020B0502020202020204" pitchFamily="34" charset="0"/>
              </a:rPr>
              <a:t>Definitief concept naar College</a:t>
            </a:r>
          </a:p>
          <a:p>
            <a:pPr algn="ctr"/>
            <a:r>
              <a:rPr lang="nl-NL" sz="900" dirty="0">
                <a:latin typeface="Century Gothic" panose="020B0502020202020204" pitchFamily="34" charset="0"/>
              </a:rPr>
              <a:t>(…)</a:t>
            </a:r>
          </a:p>
        </p:txBody>
      </p:sp>
      <p:sp>
        <p:nvSpPr>
          <p:cNvPr id="32" name="Tekstvak 31">
            <a:extLst>
              <a:ext uri="{FF2B5EF4-FFF2-40B4-BE49-F238E27FC236}">
                <a16:creationId xmlns:a16="http://schemas.microsoft.com/office/drawing/2014/main" xmlns="" id="{062F6B2D-5857-4199-81FD-E8EE1C42A4D5}"/>
              </a:ext>
            </a:extLst>
          </p:cNvPr>
          <p:cNvSpPr txBox="1"/>
          <p:nvPr/>
        </p:nvSpPr>
        <p:spPr>
          <a:xfrm>
            <a:off x="9750884" y="4543051"/>
            <a:ext cx="1797729" cy="661720"/>
          </a:xfrm>
          <a:prstGeom prst="rect">
            <a:avLst/>
          </a:prstGeom>
          <a:noFill/>
          <a:ln>
            <a:solidFill>
              <a:schemeClr val="bg2">
                <a:lumMod val="25000"/>
              </a:schemeClr>
            </a:solidFill>
          </a:ln>
        </p:spPr>
        <p:txBody>
          <a:bodyPr wrap="square" rtlCol="0">
            <a:spAutoFit/>
          </a:bodyPr>
          <a:lstStyle/>
          <a:p>
            <a:pPr algn="ctr"/>
            <a:r>
              <a:rPr lang="nl-NL" sz="1400" dirty="0">
                <a:latin typeface="Century Gothic" panose="020B0502020202020204" pitchFamily="34" charset="0"/>
              </a:rPr>
              <a:t>Ontwerp naar Raad</a:t>
            </a:r>
          </a:p>
          <a:p>
            <a:pPr algn="ctr"/>
            <a:r>
              <a:rPr lang="nl-NL" sz="900" dirty="0">
                <a:latin typeface="Century Gothic" panose="020B0502020202020204" pitchFamily="34" charset="0"/>
              </a:rPr>
              <a:t>(…)</a:t>
            </a:r>
          </a:p>
        </p:txBody>
      </p:sp>
      <p:sp>
        <p:nvSpPr>
          <p:cNvPr id="33" name="Tekstvak 32">
            <a:extLst>
              <a:ext uri="{FF2B5EF4-FFF2-40B4-BE49-F238E27FC236}">
                <a16:creationId xmlns:a16="http://schemas.microsoft.com/office/drawing/2014/main" xmlns="" id="{6E065260-7987-4615-A59D-5DC0648F1469}"/>
              </a:ext>
            </a:extLst>
          </p:cNvPr>
          <p:cNvSpPr txBox="1"/>
          <p:nvPr/>
        </p:nvSpPr>
        <p:spPr>
          <a:xfrm>
            <a:off x="10552266" y="3205862"/>
            <a:ext cx="1589099" cy="446276"/>
          </a:xfrm>
          <a:prstGeom prst="rect">
            <a:avLst/>
          </a:prstGeom>
          <a:noFill/>
          <a:ln>
            <a:solidFill>
              <a:schemeClr val="bg2">
                <a:lumMod val="25000"/>
              </a:schemeClr>
            </a:solidFill>
          </a:ln>
        </p:spPr>
        <p:txBody>
          <a:bodyPr wrap="square" rtlCol="0">
            <a:spAutoFit/>
          </a:bodyPr>
          <a:lstStyle/>
          <a:p>
            <a:pPr algn="ctr"/>
            <a:r>
              <a:rPr lang="nl-NL" sz="1400" dirty="0">
                <a:latin typeface="Century Gothic" panose="020B0502020202020204" pitchFamily="34" charset="0"/>
              </a:rPr>
              <a:t>Raadsbesluit</a:t>
            </a:r>
          </a:p>
          <a:p>
            <a:pPr algn="ctr"/>
            <a:r>
              <a:rPr lang="nl-NL" sz="900" dirty="0">
                <a:latin typeface="Century Gothic" panose="020B0502020202020204" pitchFamily="34" charset="0"/>
              </a:rPr>
              <a:t>(…)</a:t>
            </a:r>
          </a:p>
        </p:txBody>
      </p:sp>
      <p:cxnSp>
        <p:nvCxnSpPr>
          <p:cNvPr id="34" name="Rechte verbindingslijn 33">
            <a:extLst>
              <a:ext uri="{FF2B5EF4-FFF2-40B4-BE49-F238E27FC236}">
                <a16:creationId xmlns:a16="http://schemas.microsoft.com/office/drawing/2014/main" xmlns="" id="{D86F97ED-4A5B-4317-964C-470C40DB546F}"/>
              </a:ext>
            </a:extLst>
          </p:cNvPr>
          <p:cNvCxnSpPr>
            <a:cxnSpLocks/>
          </p:cNvCxnSpPr>
          <p:nvPr/>
        </p:nvCxnSpPr>
        <p:spPr>
          <a:xfrm>
            <a:off x="8695393" y="4074850"/>
            <a:ext cx="0" cy="4680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35" name="Rechte verbindingslijn 34">
            <a:extLst>
              <a:ext uri="{FF2B5EF4-FFF2-40B4-BE49-F238E27FC236}">
                <a16:creationId xmlns:a16="http://schemas.microsoft.com/office/drawing/2014/main" xmlns="" id="{E408A178-0C25-4E56-BB66-B62EB4575088}"/>
              </a:ext>
            </a:extLst>
          </p:cNvPr>
          <p:cNvCxnSpPr>
            <a:cxnSpLocks/>
          </p:cNvCxnSpPr>
          <p:nvPr/>
        </p:nvCxnSpPr>
        <p:spPr>
          <a:xfrm>
            <a:off x="9438382" y="3652138"/>
            <a:ext cx="0" cy="422712"/>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36" name="Rechte verbindingslijn 35">
            <a:extLst>
              <a:ext uri="{FF2B5EF4-FFF2-40B4-BE49-F238E27FC236}">
                <a16:creationId xmlns:a16="http://schemas.microsoft.com/office/drawing/2014/main" xmlns="" id="{8AA827A6-C810-4B30-AF33-F49936D32CCB}"/>
              </a:ext>
            </a:extLst>
          </p:cNvPr>
          <p:cNvCxnSpPr>
            <a:cxnSpLocks/>
          </p:cNvCxnSpPr>
          <p:nvPr/>
        </p:nvCxnSpPr>
        <p:spPr>
          <a:xfrm>
            <a:off x="10649748" y="4084060"/>
            <a:ext cx="1" cy="4680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37" name="Rechte verbindingslijn 36">
            <a:extLst>
              <a:ext uri="{FF2B5EF4-FFF2-40B4-BE49-F238E27FC236}">
                <a16:creationId xmlns:a16="http://schemas.microsoft.com/office/drawing/2014/main" xmlns="" id="{EAB0689B-6BAC-4DC9-8DAA-B4631CC5E0C7}"/>
              </a:ext>
            </a:extLst>
          </p:cNvPr>
          <p:cNvCxnSpPr>
            <a:cxnSpLocks/>
          </p:cNvCxnSpPr>
          <p:nvPr/>
        </p:nvCxnSpPr>
        <p:spPr>
          <a:xfrm>
            <a:off x="11804228" y="3661351"/>
            <a:ext cx="0" cy="422712"/>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29" name="Tekstvak 28">
            <a:extLst>
              <a:ext uri="{FF2B5EF4-FFF2-40B4-BE49-F238E27FC236}">
                <a16:creationId xmlns:a16="http://schemas.microsoft.com/office/drawing/2014/main" xmlns="" id="{86B34B91-3F0C-41B4-ADCB-D1414BCAB83B}"/>
              </a:ext>
            </a:extLst>
          </p:cNvPr>
          <p:cNvSpPr txBox="1"/>
          <p:nvPr/>
        </p:nvSpPr>
        <p:spPr>
          <a:xfrm>
            <a:off x="5524488" y="1969446"/>
            <a:ext cx="2247903" cy="877163"/>
          </a:xfrm>
          <a:prstGeom prst="rect">
            <a:avLst/>
          </a:prstGeom>
          <a:noFill/>
          <a:ln w="28575">
            <a:solidFill>
              <a:schemeClr val="bg2">
                <a:lumMod val="25000"/>
              </a:schemeClr>
            </a:solidFill>
          </a:ln>
        </p:spPr>
        <p:txBody>
          <a:bodyPr wrap="square" rtlCol="0">
            <a:spAutoFit/>
          </a:bodyPr>
          <a:lstStyle/>
          <a:p>
            <a:pPr algn="ctr"/>
            <a:r>
              <a:rPr lang="nl-NL" sz="1400" dirty="0">
                <a:latin typeface="Century Gothic" panose="020B0502020202020204" pitchFamily="34" charset="0"/>
              </a:rPr>
              <a:t>Terugkoppel-bijeenkomst verwerking gebiedssessie</a:t>
            </a:r>
          </a:p>
          <a:p>
            <a:pPr algn="ctr"/>
            <a:r>
              <a:rPr lang="nl-NL" sz="900" dirty="0">
                <a:latin typeface="Century Gothic" panose="020B0502020202020204" pitchFamily="34" charset="0"/>
              </a:rPr>
              <a:t>…</a:t>
            </a:r>
          </a:p>
        </p:txBody>
      </p:sp>
      <p:cxnSp>
        <p:nvCxnSpPr>
          <p:cNvPr id="38" name="Rechte verbindingslijn 37">
            <a:extLst>
              <a:ext uri="{FF2B5EF4-FFF2-40B4-BE49-F238E27FC236}">
                <a16:creationId xmlns:a16="http://schemas.microsoft.com/office/drawing/2014/main" xmlns="" id="{718FB703-DD07-42B1-95CD-E02B8697CC23}"/>
              </a:ext>
            </a:extLst>
          </p:cNvPr>
          <p:cNvCxnSpPr>
            <a:cxnSpLocks/>
          </p:cNvCxnSpPr>
          <p:nvPr/>
        </p:nvCxnSpPr>
        <p:spPr>
          <a:xfrm>
            <a:off x="6646584" y="2839287"/>
            <a:ext cx="0" cy="1244773"/>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pic>
        <p:nvPicPr>
          <p:cNvPr id="39" name="Picture 3">
            <a:extLst>
              <a:ext uri="{FF2B5EF4-FFF2-40B4-BE49-F238E27FC236}">
                <a16:creationId xmlns:a16="http://schemas.microsoft.com/office/drawing/2014/main" xmlns="" id="{0098D0EF-3C2A-4D57-8909-FEEA192902AB}"/>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45600" y="5722034"/>
            <a:ext cx="2825305" cy="588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56746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xmlns="" id="{FC0CB3C6-9A4B-4551-8A2A-62C8A288FD36}"/>
              </a:ext>
            </a:extLst>
          </p:cNvPr>
          <p:cNvPicPr>
            <a:picLocks noChangeAspect="1"/>
          </p:cNvPicPr>
          <p:nvPr/>
        </p:nvPicPr>
        <p:blipFill rotWithShape="1">
          <a:blip r:embed="rId3">
            <a:extLst>
              <a:ext uri="{28A0092B-C50C-407E-A947-70E740481C1C}">
                <a14:useLocalDpi xmlns:a14="http://schemas.microsoft.com/office/drawing/2010/main"/>
              </a:ext>
            </a:extLst>
          </a:blip>
          <a:srcRect l="75961" t="1848" r="304" b="55761"/>
          <a:stretch/>
        </p:blipFill>
        <p:spPr>
          <a:xfrm>
            <a:off x="9044368" y="129208"/>
            <a:ext cx="2892783" cy="2906092"/>
          </a:xfrm>
          <a:prstGeom prst="flowChartConnector">
            <a:avLst/>
          </a:prstGeom>
        </p:spPr>
      </p:pic>
      <p:sp>
        <p:nvSpPr>
          <p:cNvPr id="4" name="Titel 3"/>
          <p:cNvSpPr>
            <a:spLocks noGrp="1"/>
          </p:cNvSpPr>
          <p:nvPr>
            <p:ph type="title"/>
          </p:nvPr>
        </p:nvSpPr>
        <p:spPr/>
        <p:txBody>
          <a:bodyPr/>
          <a:lstStyle/>
          <a:p>
            <a:r>
              <a:rPr lang="nl-NL" dirty="0"/>
              <a:t>Doel van de gebiedssessie</a:t>
            </a:r>
          </a:p>
        </p:txBody>
      </p:sp>
      <p:sp>
        <p:nvSpPr>
          <p:cNvPr id="3" name="Tijdelijke aanduiding voor inhoud 2"/>
          <p:cNvSpPr>
            <a:spLocks noGrp="1"/>
          </p:cNvSpPr>
          <p:nvPr>
            <p:ph idx="1"/>
          </p:nvPr>
        </p:nvSpPr>
        <p:spPr>
          <a:xfrm>
            <a:off x="838200" y="1825625"/>
            <a:ext cx="8305800" cy="4351338"/>
          </a:xfrm>
        </p:spPr>
        <p:txBody>
          <a:bodyPr>
            <a:noAutofit/>
          </a:bodyPr>
          <a:lstStyle/>
          <a:p>
            <a:r>
              <a:rPr lang="nl-NL" sz="2000" dirty="0"/>
              <a:t>Lokale gebiedskennis ophalen die helpen om eisen en kaders te stellen</a:t>
            </a:r>
          </a:p>
          <a:p>
            <a:endParaRPr lang="nl-NL" sz="2000" dirty="0">
              <a:effectLst/>
            </a:endParaRPr>
          </a:p>
          <a:p>
            <a:r>
              <a:rPr lang="nl-NL" sz="2000" dirty="0">
                <a:effectLst/>
              </a:rPr>
              <a:t>Duidelijkheid bieden over de mogelijkheden en aandachtspunten voor zon en wind op land in Brummen</a:t>
            </a:r>
            <a:endParaRPr lang="nl-NL" sz="2000" dirty="0"/>
          </a:p>
          <a:p>
            <a:endParaRPr lang="nl-NL" sz="2000" dirty="0"/>
          </a:p>
          <a:p>
            <a:r>
              <a:rPr lang="nl-NL" sz="2000" dirty="0"/>
              <a:t>De eerste verkenning van de gemeentelijke invulling bespreken</a:t>
            </a:r>
            <a:endParaRPr lang="fr-FR" sz="2000" dirty="0"/>
          </a:p>
          <a:p>
            <a:pPr lvl="0"/>
            <a:endParaRPr lang="nl-NL" sz="2000" dirty="0"/>
          </a:p>
          <a:p>
            <a:r>
              <a:rPr lang="nl-NL" sz="2000" dirty="0">
                <a:effectLst/>
              </a:rPr>
              <a:t>Inzicht in haalbaarheid gemeentelijke doelstellingen vergroten</a:t>
            </a:r>
          </a:p>
          <a:p>
            <a:endParaRPr lang="nl-NL" sz="2000" dirty="0">
              <a:effectLst/>
            </a:endParaRPr>
          </a:p>
          <a:p>
            <a:r>
              <a:rPr lang="nl-NL" sz="2000" dirty="0"/>
              <a:t>Afstemmen verdere betrokkenheid bij initiatieven</a:t>
            </a:r>
          </a:p>
        </p:txBody>
      </p:sp>
      <p:pic>
        <p:nvPicPr>
          <p:cNvPr id="6" name="Picture 3">
            <a:extLst>
              <a:ext uri="{FF2B5EF4-FFF2-40B4-BE49-F238E27FC236}">
                <a16:creationId xmlns:a16="http://schemas.microsoft.com/office/drawing/2014/main" xmlns="" id="{33384E0D-6E8C-4956-B4BA-44888B2F7917}"/>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45600" y="5722034"/>
            <a:ext cx="2825305" cy="588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36935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7DC8DF"/>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xmlns="" id="{81E17E25-A7FD-4167-BE9D-4C1FB36339A0}"/>
              </a:ext>
            </a:extLst>
          </p:cNvPr>
          <p:cNvSpPr>
            <a:spLocks noGrp="1"/>
          </p:cNvSpPr>
          <p:nvPr>
            <p:ph type="title"/>
          </p:nvPr>
        </p:nvSpPr>
        <p:spPr/>
        <p:txBody>
          <a:bodyPr/>
          <a:lstStyle/>
          <a:p>
            <a:r>
              <a:rPr lang="nl-NL" dirty="0"/>
              <a:t>STELLINGEN EN VRAGEN</a:t>
            </a:r>
            <a:br>
              <a:rPr lang="nl-NL" dirty="0"/>
            </a:br>
            <a:r>
              <a:rPr lang="nl-NL" sz="3200" dirty="0"/>
              <a:t>(VIA MENTIMETER CODE: …)</a:t>
            </a:r>
            <a:endParaRPr lang="nl-NL" dirty="0"/>
          </a:p>
        </p:txBody>
      </p:sp>
    </p:spTree>
    <p:extLst>
      <p:ext uri="{BB962C8B-B14F-4D97-AF65-F5344CB8AC3E}">
        <p14:creationId xmlns:p14="http://schemas.microsoft.com/office/powerpoint/2010/main" val="28180517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DD90FEB-FCA3-4BE4-87ED-CF3725D07D58}"/>
              </a:ext>
            </a:extLst>
          </p:cNvPr>
          <p:cNvSpPr>
            <a:spLocks noGrp="1"/>
          </p:cNvSpPr>
          <p:nvPr>
            <p:ph type="title"/>
          </p:nvPr>
        </p:nvSpPr>
        <p:spPr/>
        <p:txBody>
          <a:bodyPr/>
          <a:lstStyle/>
          <a:p>
            <a:r>
              <a:rPr lang="nl-NL" dirty="0"/>
              <a:t>Vraag</a:t>
            </a:r>
          </a:p>
        </p:txBody>
      </p:sp>
      <p:sp>
        <p:nvSpPr>
          <p:cNvPr id="3" name="Tijdelijke aanduiding voor inhoud 2">
            <a:extLst>
              <a:ext uri="{FF2B5EF4-FFF2-40B4-BE49-F238E27FC236}">
                <a16:creationId xmlns:a16="http://schemas.microsoft.com/office/drawing/2014/main" xmlns="" id="{E3B3AE09-ED77-4440-8271-A6B230F0CAA9}"/>
              </a:ext>
            </a:extLst>
          </p:cNvPr>
          <p:cNvSpPr>
            <a:spLocks noGrp="1"/>
          </p:cNvSpPr>
          <p:nvPr>
            <p:ph idx="1"/>
          </p:nvPr>
        </p:nvSpPr>
        <p:spPr/>
        <p:txBody>
          <a:bodyPr/>
          <a:lstStyle/>
          <a:p>
            <a:pPr marL="0" indent="0">
              <a:buNone/>
            </a:pPr>
            <a:r>
              <a:rPr lang="nl-NL" dirty="0"/>
              <a:t>Waar gaat uw voorkeur naar uit? Allen leveren evenveel energie op?</a:t>
            </a:r>
          </a:p>
          <a:p>
            <a:pPr marL="0" indent="0">
              <a:buNone/>
            </a:pPr>
            <a:endParaRPr lang="nl-NL" dirty="0"/>
          </a:p>
          <a:p>
            <a:pPr marL="514350" indent="-514350">
              <a:buFont typeface="+mj-lt"/>
              <a:buAutoNum type="alphaLcPeriod"/>
            </a:pPr>
            <a:r>
              <a:rPr lang="nl-NL" dirty="0"/>
              <a:t>19,2 hectare zonnepanelen </a:t>
            </a:r>
            <a:r>
              <a:rPr lang="nl-NL" sz="2000" dirty="0"/>
              <a:t>(38,4 voetbalvelden)</a:t>
            </a:r>
          </a:p>
          <a:p>
            <a:pPr marL="514350" indent="-514350">
              <a:buFont typeface="+mj-lt"/>
              <a:buAutoNum type="alphaLcPeriod"/>
            </a:pPr>
            <a:r>
              <a:rPr lang="nl-NL" dirty="0"/>
              <a:t>2,2 windmolens van 200 meter tiphoogte  </a:t>
            </a:r>
          </a:p>
          <a:p>
            <a:pPr marL="514350" indent="-514350">
              <a:buFont typeface="+mj-lt"/>
              <a:buAutoNum type="alphaLcPeriod"/>
            </a:pPr>
            <a:r>
              <a:rPr lang="nl-NL" dirty="0"/>
              <a:t>1 windmolen van 250 meter tiphoogte</a:t>
            </a:r>
          </a:p>
          <a:p>
            <a:endParaRPr lang="nl-NL" dirty="0"/>
          </a:p>
        </p:txBody>
      </p:sp>
      <p:pic>
        <p:nvPicPr>
          <p:cNvPr id="4" name="Picture 3">
            <a:extLst>
              <a:ext uri="{FF2B5EF4-FFF2-40B4-BE49-F238E27FC236}">
                <a16:creationId xmlns:a16="http://schemas.microsoft.com/office/drawing/2014/main" xmlns="" id="{A62920BD-2555-488B-B89C-2D310092AF2A}"/>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45600" y="5722034"/>
            <a:ext cx="2825305" cy="588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24491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xmlns="" id="{EF000F50-6200-469C-BF5F-AC61D3B6750A}"/>
              </a:ext>
            </a:extLst>
          </p:cNvPr>
          <p:cNvPicPr>
            <a:picLocks noChangeAspect="1"/>
          </p:cNvPicPr>
          <p:nvPr/>
        </p:nvPicPr>
        <p:blipFill rotWithShape="1">
          <a:blip r:embed="rId2"/>
          <a:srcRect l="9457" t="19324" r="14130" b="6667"/>
          <a:stretch/>
        </p:blipFill>
        <p:spPr>
          <a:xfrm>
            <a:off x="75691" y="298174"/>
            <a:ext cx="12040618" cy="6559826"/>
          </a:xfrm>
          <a:prstGeom prst="rect">
            <a:avLst/>
          </a:prstGeom>
        </p:spPr>
      </p:pic>
    </p:spTree>
    <p:extLst>
      <p:ext uri="{BB962C8B-B14F-4D97-AF65-F5344CB8AC3E}">
        <p14:creationId xmlns:p14="http://schemas.microsoft.com/office/powerpoint/2010/main" val="8740875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E522BA1-578B-455B-BCFF-4DBE2F3336E8}"/>
              </a:ext>
            </a:extLst>
          </p:cNvPr>
          <p:cNvSpPr>
            <a:spLocks noGrp="1"/>
          </p:cNvSpPr>
          <p:nvPr>
            <p:ph type="title"/>
          </p:nvPr>
        </p:nvSpPr>
        <p:spPr/>
        <p:txBody>
          <a:bodyPr/>
          <a:lstStyle/>
          <a:p>
            <a:r>
              <a:rPr lang="nl-NL" dirty="0"/>
              <a:t>Opbrengst windmolen en zonneveld</a:t>
            </a:r>
          </a:p>
        </p:txBody>
      </p:sp>
      <p:pic>
        <p:nvPicPr>
          <p:cNvPr id="22530" name="Picture 2" descr="Kleurplaat windturbine. Gratis kleurplaten om te printen.">
            <a:extLst>
              <a:ext uri="{FF2B5EF4-FFF2-40B4-BE49-F238E27FC236}">
                <a16:creationId xmlns:a16="http://schemas.microsoft.com/office/drawing/2014/main" xmlns="" id="{88E756A9-8D54-4F3F-9C15-321300DF388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9780" y="2639048"/>
            <a:ext cx="963111" cy="1359242"/>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xmlns="" id="{A1ACDDE3-786A-48CF-9A8D-09FF38FDB3FC}"/>
              </a:ext>
            </a:extLst>
          </p:cNvPr>
          <p:cNvSpPr txBox="1"/>
          <p:nvPr/>
        </p:nvSpPr>
        <p:spPr>
          <a:xfrm>
            <a:off x="838200" y="4398149"/>
            <a:ext cx="1946270" cy="923330"/>
          </a:xfrm>
          <a:prstGeom prst="rect">
            <a:avLst/>
          </a:prstGeom>
          <a:noFill/>
        </p:spPr>
        <p:txBody>
          <a:bodyPr wrap="square">
            <a:spAutoFit/>
          </a:bodyPr>
          <a:lstStyle/>
          <a:p>
            <a:pPr algn="ctr"/>
            <a:r>
              <a:rPr lang="nl-NL" dirty="0"/>
              <a:t>+/- 2560 huishoudens </a:t>
            </a:r>
          </a:p>
          <a:p>
            <a:pPr algn="ctr"/>
            <a:r>
              <a:rPr lang="nl-NL" dirty="0"/>
              <a:t>(3 MW)</a:t>
            </a:r>
          </a:p>
        </p:txBody>
      </p:sp>
      <p:sp>
        <p:nvSpPr>
          <p:cNvPr id="7" name="Tekstvak 6">
            <a:extLst>
              <a:ext uri="{FF2B5EF4-FFF2-40B4-BE49-F238E27FC236}">
                <a16:creationId xmlns:a16="http://schemas.microsoft.com/office/drawing/2014/main" xmlns="" id="{C8AC62B1-8F60-4D4F-AB46-24E0E9897D51}"/>
              </a:ext>
            </a:extLst>
          </p:cNvPr>
          <p:cNvSpPr txBox="1"/>
          <p:nvPr/>
        </p:nvSpPr>
        <p:spPr>
          <a:xfrm>
            <a:off x="4214332" y="4398149"/>
            <a:ext cx="1668083" cy="923330"/>
          </a:xfrm>
          <a:prstGeom prst="rect">
            <a:avLst/>
          </a:prstGeom>
          <a:noFill/>
        </p:spPr>
        <p:txBody>
          <a:bodyPr wrap="square">
            <a:spAutoFit/>
          </a:bodyPr>
          <a:lstStyle/>
          <a:p>
            <a:pPr algn="ctr"/>
            <a:r>
              <a:rPr lang="nl-NL" dirty="0"/>
              <a:t>+/- 5600 huishoudens </a:t>
            </a:r>
          </a:p>
          <a:p>
            <a:pPr algn="ctr"/>
            <a:r>
              <a:rPr lang="nl-NL" dirty="0"/>
              <a:t>(5,6 MW) </a:t>
            </a:r>
          </a:p>
        </p:txBody>
      </p:sp>
      <p:sp>
        <p:nvSpPr>
          <p:cNvPr id="8" name="Tekstvak 7">
            <a:extLst>
              <a:ext uri="{FF2B5EF4-FFF2-40B4-BE49-F238E27FC236}">
                <a16:creationId xmlns:a16="http://schemas.microsoft.com/office/drawing/2014/main" xmlns="" id="{B13A6717-6C87-481B-B067-21D414EE1D06}"/>
              </a:ext>
            </a:extLst>
          </p:cNvPr>
          <p:cNvSpPr txBox="1"/>
          <p:nvPr/>
        </p:nvSpPr>
        <p:spPr>
          <a:xfrm>
            <a:off x="7251280" y="4536255"/>
            <a:ext cx="2226757" cy="646331"/>
          </a:xfrm>
          <a:prstGeom prst="rect">
            <a:avLst/>
          </a:prstGeom>
          <a:noFill/>
        </p:spPr>
        <p:txBody>
          <a:bodyPr wrap="square">
            <a:spAutoFit/>
          </a:bodyPr>
          <a:lstStyle/>
          <a:p>
            <a:pPr algn="ctr"/>
            <a:r>
              <a:rPr lang="nl-NL" dirty="0"/>
              <a:t>+/- 290</a:t>
            </a:r>
          </a:p>
          <a:p>
            <a:pPr algn="ctr"/>
            <a:r>
              <a:rPr lang="nl-NL" dirty="0"/>
              <a:t>(1 ha)</a:t>
            </a:r>
          </a:p>
        </p:txBody>
      </p:sp>
      <p:pic>
        <p:nvPicPr>
          <p:cNvPr id="9" name="Picture 2" descr="Kleurplaat windturbine. Gratis kleurplaten om te printen.">
            <a:extLst>
              <a:ext uri="{FF2B5EF4-FFF2-40B4-BE49-F238E27FC236}">
                <a16:creationId xmlns:a16="http://schemas.microsoft.com/office/drawing/2014/main" xmlns="" id="{819F33F6-D98E-414C-848B-A7BBA1AB401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4062" y="2350586"/>
            <a:ext cx="1371899" cy="1936166"/>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Verschillende soorten zonnepanelen | Welke soorten installeren wij?">
            <a:extLst>
              <a:ext uri="{FF2B5EF4-FFF2-40B4-BE49-F238E27FC236}">
                <a16:creationId xmlns:a16="http://schemas.microsoft.com/office/drawing/2014/main" xmlns="" id="{7D07CD63-B131-4565-A4B9-C95B733F2C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2788" y="3081371"/>
            <a:ext cx="1395412" cy="819150"/>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xmlns="" id="{AB2D4B16-759F-4639-8E9E-20E0FB89F975}"/>
              </a:ext>
            </a:extLst>
          </p:cNvPr>
          <p:cNvSpPr txBox="1"/>
          <p:nvPr/>
        </p:nvSpPr>
        <p:spPr>
          <a:xfrm>
            <a:off x="3094667" y="3262496"/>
            <a:ext cx="624017" cy="338554"/>
          </a:xfrm>
          <a:prstGeom prst="rect">
            <a:avLst/>
          </a:prstGeom>
          <a:noFill/>
        </p:spPr>
        <p:txBody>
          <a:bodyPr wrap="square" rtlCol="0">
            <a:spAutoFit/>
          </a:bodyPr>
          <a:lstStyle/>
          <a:p>
            <a:pPr algn="ctr"/>
            <a:r>
              <a:rPr lang="nl-NL" sz="1600" dirty="0">
                <a:solidFill>
                  <a:schemeClr val="accent6"/>
                </a:solidFill>
                <a:latin typeface="Arial" panose="020B0604020202020204" pitchFamily="34" charset="0"/>
                <a:cs typeface="Arial" panose="020B0604020202020204" pitchFamily="34" charset="0"/>
              </a:rPr>
              <a:t>of</a:t>
            </a:r>
            <a:endParaRPr lang="nl-NL" dirty="0">
              <a:solidFill>
                <a:schemeClr val="accent6"/>
              </a:solidFill>
              <a:latin typeface="Arial" panose="020B0604020202020204" pitchFamily="34" charset="0"/>
              <a:cs typeface="Arial" panose="020B0604020202020204" pitchFamily="34" charset="0"/>
            </a:endParaRPr>
          </a:p>
        </p:txBody>
      </p:sp>
      <p:sp>
        <p:nvSpPr>
          <p:cNvPr id="12" name="Tekstvak 11">
            <a:extLst>
              <a:ext uri="{FF2B5EF4-FFF2-40B4-BE49-F238E27FC236}">
                <a16:creationId xmlns:a16="http://schemas.microsoft.com/office/drawing/2014/main" xmlns="" id="{202BE689-97F4-488F-BE4E-3E39E18E2D19}"/>
              </a:ext>
            </a:extLst>
          </p:cNvPr>
          <p:cNvSpPr txBox="1"/>
          <p:nvPr/>
        </p:nvSpPr>
        <p:spPr>
          <a:xfrm>
            <a:off x="6474137" y="3263103"/>
            <a:ext cx="624017" cy="338554"/>
          </a:xfrm>
          <a:prstGeom prst="rect">
            <a:avLst/>
          </a:prstGeom>
          <a:noFill/>
        </p:spPr>
        <p:txBody>
          <a:bodyPr wrap="square" rtlCol="0">
            <a:spAutoFit/>
          </a:bodyPr>
          <a:lstStyle/>
          <a:p>
            <a:pPr algn="ctr"/>
            <a:r>
              <a:rPr lang="nl-NL" sz="1600" dirty="0">
                <a:solidFill>
                  <a:schemeClr val="accent6"/>
                </a:solidFill>
                <a:latin typeface="Arial" panose="020B0604020202020204" pitchFamily="34" charset="0"/>
                <a:cs typeface="Arial" panose="020B0604020202020204" pitchFamily="34" charset="0"/>
              </a:rPr>
              <a:t>of</a:t>
            </a:r>
            <a:endParaRPr lang="nl-NL" dirty="0">
              <a:solidFill>
                <a:schemeClr val="accent6"/>
              </a:solidFill>
              <a:latin typeface="Arial" panose="020B0604020202020204" pitchFamily="34" charset="0"/>
              <a:cs typeface="Arial" panose="020B0604020202020204" pitchFamily="34" charset="0"/>
            </a:endParaRPr>
          </a:p>
        </p:txBody>
      </p:sp>
      <p:pic>
        <p:nvPicPr>
          <p:cNvPr id="13" name="Picture 3">
            <a:extLst>
              <a:ext uri="{FF2B5EF4-FFF2-40B4-BE49-F238E27FC236}">
                <a16:creationId xmlns:a16="http://schemas.microsoft.com/office/drawing/2014/main" xmlns="" id="{22B6CD58-6810-42FC-BAC2-BB88C769F130}"/>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45600" y="5722034"/>
            <a:ext cx="2825305" cy="588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71330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 5">
            <a:extLst>
              <a:ext uri="{FF2B5EF4-FFF2-40B4-BE49-F238E27FC236}">
                <a16:creationId xmlns:a16="http://schemas.microsoft.com/office/drawing/2014/main" xmlns="" id="{BAABC2A7-0D7E-4292-9DE4-18134BE8D6DA}"/>
              </a:ext>
            </a:extLst>
          </p:cNvPr>
          <p:cNvGraphicFramePr>
            <a:graphicFrameLocks noGrp="1"/>
          </p:cNvGraphicFramePr>
          <p:nvPr>
            <p:extLst>
              <p:ext uri="{D42A27DB-BD31-4B8C-83A1-F6EECF244321}">
                <p14:modId xmlns:p14="http://schemas.microsoft.com/office/powerpoint/2010/main" val="781955552"/>
              </p:ext>
            </p:extLst>
          </p:nvPr>
        </p:nvGraphicFramePr>
        <p:xfrm>
          <a:off x="299244" y="1023938"/>
          <a:ext cx="11593512" cy="4483859"/>
        </p:xfrm>
        <a:graphic>
          <a:graphicData uri="http://schemas.openxmlformats.org/drawingml/2006/table">
            <a:tbl>
              <a:tblPr firstRow="1" bandRow="1">
                <a:tableStyleId>{69012ECD-51FC-41F1-AA8D-1B2483CD663E}</a:tableStyleId>
              </a:tblPr>
              <a:tblGrid>
                <a:gridCol w="3980656">
                  <a:extLst>
                    <a:ext uri="{9D8B030D-6E8A-4147-A177-3AD203B41FA5}">
                      <a16:colId xmlns:a16="http://schemas.microsoft.com/office/drawing/2014/main" xmlns="" val="20000"/>
                    </a:ext>
                  </a:extLst>
                </a:gridCol>
                <a:gridCol w="3949700">
                  <a:extLst>
                    <a:ext uri="{9D8B030D-6E8A-4147-A177-3AD203B41FA5}">
                      <a16:colId xmlns:a16="http://schemas.microsoft.com/office/drawing/2014/main" xmlns="" val="20001"/>
                    </a:ext>
                  </a:extLst>
                </a:gridCol>
                <a:gridCol w="3663156">
                  <a:extLst>
                    <a:ext uri="{9D8B030D-6E8A-4147-A177-3AD203B41FA5}">
                      <a16:colId xmlns:a16="http://schemas.microsoft.com/office/drawing/2014/main" xmlns="" val="20002"/>
                    </a:ext>
                  </a:extLst>
                </a:gridCol>
              </a:tblGrid>
              <a:tr h="723553">
                <a:tc>
                  <a:txBody>
                    <a:bodyPr/>
                    <a:lstStyle/>
                    <a:p>
                      <a:endParaRPr lang="nl-NL" sz="2800" dirty="0">
                        <a:solidFill>
                          <a:schemeClr val="tx1"/>
                        </a:solidFill>
                        <a:latin typeface="Microsoft JhengHei UI Light" panose="020B0304030504040204" pitchFamily="34" charset="-120"/>
                        <a:ea typeface="Microsoft JhengHei UI Light" panose="020B0304030504040204" pitchFamily="34" charset="-120"/>
                      </a:endParaRPr>
                    </a:p>
                  </a:txBody>
                  <a:tcPr marL="91442" marR="91442" marT="45713" marB="45713">
                    <a:lnL w="6350" cap="flat" cmpd="sng" algn="ctr">
                      <a:noFill/>
                      <a:prstDash val="solid"/>
                      <a:miter lim="800000"/>
                    </a:lnL>
                    <a:lnR>
                      <a:noFill/>
                    </a:lnR>
                    <a:lnT w="6350" cap="flat" cmpd="sng" algn="ctr">
                      <a:noFill/>
                      <a:prstDash val="solid"/>
                      <a:miter lim="800000"/>
                    </a:lnT>
                    <a:lnB w="12700" cap="flat" cmpd="sng" algn="ctr">
                      <a:solidFill>
                        <a:srgbClr val="326F8E"/>
                      </a:solidFill>
                      <a:prstDash val="solid"/>
                      <a:round/>
                      <a:headEnd type="none" w="med" len="med"/>
                      <a:tailEnd type="none" w="med" len="med"/>
                    </a:lnB>
                    <a:lnTlToBr w="12700" cmpd="sng">
                      <a:noFill/>
                      <a:prstDash val="solid"/>
                    </a:lnTlToBr>
                    <a:lnBlToTr w="12700" cmpd="sng">
                      <a:noFill/>
                      <a:prstDash val="solid"/>
                    </a:lnBlToTr>
                    <a:solidFill>
                      <a:srgbClr val="7DC8DF"/>
                    </a:solidFill>
                  </a:tcPr>
                </a:tc>
                <a:tc>
                  <a:txBody>
                    <a:bodyPr/>
                    <a:lstStyle/>
                    <a:p>
                      <a:r>
                        <a:rPr lang="en-US" sz="2800" b="0" dirty="0" err="1">
                          <a:solidFill>
                            <a:schemeClr val="bg1"/>
                          </a:solidFill>
                          <a:latin typeface="Microsoft JhengHei UI Light" panose="020B0304030504040204" pitchFamily="34" charset="-120"/>
                          <a:ea typeface="Microsoft JhengHei UI Light" panose="020B0304030504040204" pitchFamily="34" charset="-120"/>
                        </a:rPr>
                        <a:t>Zon</a:t>
                      </a:r>
                      <a:endParaRPr lang="nl-NL" sz="2800" b="0" dirty="0">
                        <a:solidFill>
                          <a:schemeClr val="bg1"/>
                        </a:solidFill>
                        <a:latin typeface="Microsoft JhengHei UI Light" panose="020B0304030504040204" pitchFamily="34" charset="-120"/>
                        <a:ea typeface="Microsoft JhengHei UI Light" panose="020B0304030504040204" pitchFamily="34" charset="-120"/>
                      </a:endParaRPr>
                    </a:p>
                  </a:txBody>
                  <a:tcPr marL="91442" marR="91442" marT="45713" marB="45713">
                    <a:lnL>
                      <a:noFill/>
                    </a:lnL>
                    <a:lnR>
                      <a:noFill/>
                    </a:lnR>
                    <a:lnT w="6350" cap="flat" cmpd="sng" algn="ctr">
                      <a:noFill/>
                      <a:prstDash val="solid"/>
                      <a:miter lim="800000"/>
                    </a:lnT>
                    <a:lnB w="12700" cap="flat" cmpd="sng" algn="ctr">
                      <a:solidFill>
                        <a:srgbClr val="326F8E"/>
                      </a:solidFill>
                      <a:prstDash val="solid"/>
                      <a:round/>
                      <a:headEnd type="none" w="med" len="med"/>
                      <a:tailEnd type="none" w="med" len="med"/>
                    </a:lnB>
                    <a:lnTlToBr w="12700" cmpd="sng">
                      <a:noFill/>
                      <a:prstDash val="solid"/>
                    </a:lnTlToBr>
                    <a:lnBlToTr w="12700" cmpd="sng">
                      <a:noFill/>
                      <a:prstDash val="solid"/>
                    </a:lnBlToTr>
                    <a:solidFill>
                      <a:srgbClr val="7DC8D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dirty="0">
                          <a:solidFill>
                            <a:schemeClr val="bg1"/>
                          </a:solidFill>
                          <a:latin typeface="Microsoft JhengHei UI Light" panose="020B0304030504040204" pitchFamily="34" charset="-120"/>
                          <a:ea typeface="Microsoft JhengHei UI Light" panose="020B0304030504040204" pitchFamily="34" charset="-120"/>
                        </a:rPr>
                        <a:t>Wind</a:t>
                      </a:r>
                    </a:p>
                  </a:txBody>
                  <a:tcPr marL="91442" marR="91442" marT="45713" marB="45713">
                    <a:lnL>
                      <a:noFill/>
                    </a:lnL>
                    <a:lnR w="6350" cap="flat" cmpd="sng" algn="ctr">
                      <a:noFill/>
                      <a:prstDash val="solid"/>
                      <a:miter lim="800000"/>
                    </a:lnR>
                    <a:lnT w="6350" cap="flat" cmpd="sng" algn="ctr">
                      <a:noFill/>
                      <a:prstDash val="solid"/>
                      <a:miter lim="800000"/>
                    </a:lnT>
                    <a:lnB w="12700" cap="flat" cmpd="sng" algn="ctr">
                      <a:solidFill>
                        <a:srgbClr val="326F8E"/>
                      </a:solidFill>
                      <a:prstDash val="solid"/>
                      <a:round/>
                      <a:headEnd type="none" w="med" len="med"/>
                      <a:tailEnd type="none" w="med" len="med"/>
                    </a:lnB>
                    <a:lnTlToBr w="12700" cmpd="sng">
                      <a:noFill/>
                      <a:prstDash val="solid"/>
                    </a:lnTlToBr>
                    <a:lnBlToTr w="12700" cmpd="sng">
                      <a:noFill/>
                      <a:prstDash val="solid"/>
                    </a:lnBlToTr>
                    <a:solidFill>
                      <a:srgbClr val="7DC8DF"/>
                    </a:solidFill>
                  </a:tcPr>
                </a:tc>
                <a:extLst>
                  <a:ext uri="{0D108BD9-81ED-4DB2-BD59-A6C34878D82A}">
                    <a16:rowId xmlns:a16="http://schemas.microsoft.com/office/drawing/2014/main" xmlns="" val="10000"/>
                  </a:ext>
                </a:extLst>
              </a:tr>
              <a:tr h="723553">
                <a:tc>
                  <a:txBody>
                    <a:bodyPr/>
                    <a:lstStyle/>
                    <a:p>
                      <a:r>
                        <a:rPr lang="en-US" sz="2800" dirty="0" err="1">
                          <a:solidFill>
                            <a:schemeClr val="tx1"/>
                          </a:solidFill>
                          <a:latin typeface="Microsoft JhengHei UI Light" panose="020B0304030504040204" pitchFamily="34" charset="-120"/>
                          <a:ea typeface="Microsoft JhengHei UI Light" panose="020B0304030504040204" pitchFamily="34" charset="-120"/>
                        </a:rPr>
                        <a:t>Opwekking</a:t>
                      </a:r>
                      <a:endParaRPr lang="nl-NL" sz="2800" dirty="0">
                        <a:solidFill>
                          <a:schemeClr val="tx1"/>
                        </a:solidFill>
                        <a:latin typeface="Microsoft JhengHei UI Light" panose="020B0304030504040204" pitchFamily="34" charset="-120"/>
                        <a:ea typeface="Microsoft JhengHei UI Light" panose="020B0304030504040204" pitchFamily="34" charset="-120"/>
                      </a:endParaRPr>
                    </a:p>
                  </a:txBody>
                  <a:tcPr marL="91442" marR="91442" marT="45713" marB="45713">
                    <a:lnL w="6350" cap="flat" cmpd="sng" algn="ctr">
                      <a:noFill/>
                      <a:prstDash val="solid"/>
                      <a:miter lim="800000"/>
                    </a:lnL>
                    <a:lnR>
                      <a:noFill/>
                    </a:lnR>
                    <a:lnT w="12700" cap="flat" cmpd="sng" algn="ctr">
                      <a:solidFill>
                        <a:srgbClr val="326F8E"/>
                      </a:solidFill>
                      <a:prstDash val="solid"/>
                      <a:round/>
                      <a:headEnd type="none" w="med" len="med"/>
                      <a:tailEnd type="none" w="med" len="med"/>
                    </a:lnT>
                    <a:lnB w="12700" cap="flat" cmpd="sng" algn="ctr">
                      <a:solidFill>
                        <a:srgbClr val="326F8E"/>
                      </a:solidFill>
                      <a:prstDash val="solid"/>
                      <a:round/>
                      <a:headEnd type="none" w="med" len="med"/>
                      <a:tailEnd type="none" w="med" len="med"/>
                    </a:lnB>
                    <a:lnTlToBr w="12700" cmpd="sng">
                      <a:noFill/>
                      <a:prstDash val="solid"/>
                    </a:lnTlToBr>
                    <a:lnBlToTr w="12700" cmpd="sng">
                      <a:noFill/>
                      <a:prstDash val="solid"/>
                    </a:lnBlToTr>
                    <a:solidFill>
                      <a:srgbClr val="7DC8DF"/>
                    </a:solidFill>
                  </a:tcPr>
                </a:tc>
                <a:tc>
                  <a:txBody>
                    <a:bodyPr/>
                    <a:lstStyle/>
                    <a:p>
                      <a:r>
                        <a:rPr lang="en-US" sz="2400" dirty="0" err="1">
                          <a:solidFill>
                            <a:schemeClr val="tx1"/>
                          </a:solidFill>
                          <a:latin typeface="Microsoft JhengHei UI Light" panose="020B0304030504040204" pitchFamily="34" charset="-120"/>
                          <a:ea typeface="Microsoft JhengHei UI Light" panose="020B0304030504040204" pitchFamily="34" charset="-120"/>
                        </a:rPr>
                        <a:t>Minimaal</a:t>
                      </a:r>
                      <a:r>
                        <a:rPr lang="en-US" sz="2400" dirty="0">
                          <a:solidFill>
                            <a:schemeClr val="tx1"/>
                          </a:solidFill>
                          <a:latin typeface="Microsoft JhengHei UI Light" panose="020B0304030504040204" pitchFamily="34" charset="-120"/>
                          <a:ea typeface="Microsoft JhengHei UI Light" panose="020B0304030504040204" pitchFamily="34" charset="-120"/>
                        </a:rPr>
                        <a:t> in winter	</a:t>
                      </a:r>
                      <a:endParaRPr lang="nl-NL" sz="2400" dirty="0">
                        <a:solidFill>
                          <a:schemeClr val="tx1"/>
                        </a:solidFill>
                        <a:latin typeface="Microsoft JhengHei UI Light" panose="020B0304030504040204" pitchFamily="34" charset="-120"/>
                        <a:ea typeface="Microsoft JhengHei UI Light" panose="020B0304030504040204" pitchFamily="34" charset="-120"/>
                      </a:endParaRPr>
                    </a:p>
                  </a:txBody>
                  <a:tcPr marL="91442" marR="91442" marT="45713" marB="45713">
                    <a:lnL>
                      <a:noFill/>
                    </a:lnL>
                    <a:lnR>
                      <a:noFill/>
                    </a:lnR>
                    <a:lnT w="12700" cap="flat" cmpd="sng" algn="ctr">
                      <a:solidFill>
                        <a:srgbClr val="326F8E"/>
                      </a:solidFill>
                      <a:prstDash val="solid"/>
                      <a:round/>
                      <a:headEnd type="none" w="med" len="med"/>
                      <a:tailEnd type="none" w="med" len="med"/>
                    </a:lnT>
                    <a:lnB w="12700" cap="flat" cmpd="sng" algn="ctr">
                      <a:solidFill>
                        <a:srgbClr val="326F8E"/>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chemeClr val="tx1"/>
                          </a:solidFill>
                          <a:latin typeface="Microsoft JhengHei UI Light" panose="020B0304030504040204" pitchFamily="34" charset="-120"/>
                          <a:ea typeface="Microsoft JhengHei UI Light" panose="020B0304030504040204" pitchFamily="34" charset="-120"/>
                        </a:rPr>
                        <a:t>Gehele</a:t>
                      </a:r>
                      <a:r>
                        <a:rPr lang="en-US" sz="2400" dirty="0">
                          <a:solidFill>
                            <a:schemeClr val="tx1"/>
                          </a:solidFill>
                          <a:latin typeface="Microsoft JhengHei UI Light" panose="020B0304030504040204" pitchFamily="34" charset="-120"/>
                          <a:ea typeface="Microsoft JhengHei UI Light" panose="020B0304030504040204" pitchFamily="34" charset="-120"/>
                        </a:rPr>
                        <a:t> </a:t>
                      </a:r>
                      <a:r>
                        <a:rPr lang="en-US" sz="2400" dirty="0" err="1">
                          <a:solidFill>
                            <a:schemeClr val="tx1"/>
                          </a:solidFill>
                          <a:latin typeface="Microsoft JhengHei UI Light" panose="020B0304030504040204" pitchFamily="34" charset="-120"/>
                          <a:ea typeface="Microsoft JhengHei UI Light" panose="020B0304030504040204" pitchFamily="34" charset="-120"/>
                        </a:rPr>
                        <a:t>jaar</a:t>
                      </a:r>
                      <a:r>
                        <a:rPr lang="en-US" sz="2400" dirty="0">
                          <a:solidFill>
                            <a:schemeClr val="tx1"/>
                          </a:solidFill>
                          <a:latin typeface="Microsoft JhengHei UI Light" panose="020B0304030504040204" pitchFamily="34" charset="-120"/>
                          <a:ea typeface="Microsoft JhengHei UI Light" panose="020B0304030504040204" pitchFamily="34" charset="-120"/>
                        </a:rPr>
                        <a:t> door</a:t>
                      </a:r>
                    </a:p>
                  </a:txBody>
                  <a:tcPr marL="91442" marR="91442" marT="45713" marB="45713">
                    <a:lnL>
                      <a:noFill/>
                    </a:lnL>
                    <a:lnR w="6350" cap="flat" cmpd="sng" algn="ctr">
                      <a:noFill/>
                      <a:prstDash val="solid"/>
                      <a:miter lim="800000"/>
                    </a:lnR>
                    <a:lnT w="12700" cap="flat" cmpd="sng" algn="ctr">
                      <a:solidFill>
                        <a:srgbClr val="326F8E"/>
                      </a:solidFill>
                      <a:prstDash val="solid"/>
                      <a:round/>
                      <a:headEnd type="none" w="med" len="med"/>
                      <a:tailEnd type="none" w="med" len="med"/>
                    </a:lnT>
                    <a:lnB w="12700" cap="flat" cmpd="sng" algn="ctr">
                      <a:solidFill>
                        <a:srgbClr val="326F8E"/>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r h="758734">
                <a:tc>
                  <a:txBody>
                    <a:bodyPr/>
                    <a:lstStyle/>
                    <a:p>
                      <a:r>
                        <a:rPr lang="en-US" sz="2800" dirty="0" err="1">
                          <a:solidFill>
                            <a:schemeClr val="tx1"/>
                          </a:solidFill>
                          <a:latin typeface="Microsoft JhengHei UI Light" panose="020B0304030504040204" pitchFamily="34" charset="-120"/>
                          <a:ea typeface="Microsoft JhengHei UI Light" panose="020B0304030504040204" pitchFamily="34" charset="-120"/>
                        </a:rPr>
                        <a:t>Agrarisch</a:t>
                      </a:r>
                      <a:r>
                        <a:rPr lang="en-US" sz="2800" dirty="0">
                          <a:solidFill>
                            <a:schemeClr val="tx1"/>
                          </a:solidFill>
                          <a:latin typeface="Microsoft JhengHei UI Light" panose="020B0304030504040204" pitchFamily="34" charset="-120"/>
                          <a:ea typeface="Microsoft JhengHei UI Light" panose="020B0304030504040204" pitchFamily="34" charset="-120"/>
                        </a:rPr>
                        <a:t> </a:t>
                      </a:r>
                      <a:r>
                        <a:rPr lang="en-US" sz="2800" dirty="0" err="1">
                          <a:solidFill>
                            <a:schemeClr val="tx1"/>
                          </a:solidFill>
                          <a:latin typeface="Microsoft JhengHei UI Light" panose="020B0304030504040204" pitchFamily="34" charset="-120"/>
                          <a:ea typeface="Microsoft JhengHei UI Light" panose="020B0304030504040204" pitchFamily="34" charset="-120"/>
                        </a:rPr>
                        <a:t>medegebruik</a:t>
                      </a:r>
                      <a:endParaRPr lang="nl-NL" sz="2800" dirty="0">
                        <a:solidFill>
                          <a:schemeClr val="tx1"/>
                        </a:solidFill>
                        <a:latin typeface="Microsoft JhengHei UI Light" panose="020B0304030504040204" pitchFamily="34" charset="-120"/>
                        <a:ea typeface="Microsoft JhengHei UI Light" panose="020B0304030504040204" pitchFamily="34" charset="-120"/>
                      </a:endParaRPr>
                    </a:p>
                  </a:txBody>
                  <a:tcPr marL="91442" marR="91442" marT="45713" marB="45713">
                    <a:lnL w="6350" cap="flat" cmpd="sng" algn="ctr">
                      <a:noFill/>
                      <a:prstDash val="solid"/>
                      <a:miter lim="800000"/>
                    </a:lnL>
                    <a:lnR>
                      <a:noFill/>
                    </a:lnR>
                    <a:lnT w="12700" cap="flat" cmpd="sng" algn="ctr">
                      <a:solidFill>
                        <a:srgbClr val="326F8E"/>
                      </a:solidFill>
                      <a:prstDash val="solid"/>
                      <a:round/>
                      <a:headEnd type="none" w="med" len="med"/>
                      <a:tailEnd type="none" w="med" len="med"/>
                    </a:lnT>
                    <a:lnB w="12700" cap="flat" cmpd="sng" algn="ctr">
                      <a:solidFill>
                        <a:srgbClr val="326F8E"/>
                      </a:solidFill>
                      <a:prstDash val="solid"/>
                      <a:round/>
                      <a:headEnd type="none" w="med" len="med"/>
                      <a:tailEnd type="none" w="med" len="med"/>
                    </a:lnB>
                    <a:lnTlToBr w="12700" cmpd="sng">
                      <a:noFill/>
                      <a:prstDash val="solid"/>
                    </a:lnTlToBr>
                    <a:lnBlToTr w="12700" cmpd="sng">
                      <a:noFill/>
                      <a:prstDash val="solid"/>
                    </a:lnBlToTr>
                    <a:solidFill>
                      <a:srgbClr val="7DC8DF"/>
                    </a:solidFill>
                  </a:tcPr>
                </a:tc>
                <a:tc>
                  <a:txBody>
                    <a:bodyPr/>
                    <a:lstStyle/>
                    <a:p>
                      <a:r>
                        <a:rPr lang="en-US" sz="2400" dirty="0" err="1">
                          <a:solidFill>
                            <a:schemeClr val="tx1"/>
                          </a:solidFill>
                          <a:latin typeface="Microsoft JhengHei UI Light" panose="020B0304030504040204" pitchFamily="34" charset="-120"/>
                          <a:ea typeface="Microsoft JhengHei UI Light" panose="020B0304030504040204" pitchFamily="34" charset="-120"/>
                        </a:rPr>
                        <a:t>Beperkt</a:t>
                      </a:r>
                      <a:endParaRPr lang="nl-NL" sz="2400" dirty="0">
                        <a:solidFill>
                          <a:schemeClr val="tx1"/>
                        </a:solidFill>
                        <a:latin typeface="Microsoft JhengHei UI Light" panose="020B0304030504040204" pitchFamily="34" charset="-120"/>
                        <a:ea typeface="Microsoft JhengHei UI Light" panose="020B0304030504040204" pitchFamily="34" charset="-120"/>
                      </a:endParaRPr>
                    </a:p>
                  </a:txBody>
                  <a:tcPr marL="91442" marR="91442" marT="45713" marB="45713">
                    <a:lnL>
                      <a:noFill/>
                    </a:lnL>
                    <a:lnR>
                      <a:noFill/>
                    </a:lnR>
                    <a:lnT w="12700" cap="flat" cmpd="sng" algn="ctr">
                      <a:solidFill>
                        <a:srgbClr val="326F8E"/>
                      </a:solidFill>
                      <a:prstDash val="solid"/>
                      <a:round/>
                      <a:headEnd type="none" w="med" len="med"/>
                      <a:tailEnd type="none" w="med" len="med"/>
                    </a:lnT>
                    <a:lnB w="12700" cap="flat" cmpd="sng" algn="ctr">
                      <a:solidFill>
                        <a:srgbClr val="326F8E"/>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dirty="0" err="1">
                          <a:solidFill>
                            <a:schemeClr val="tx1"/>
                          </a:solidFill>
                          <a:latin typeface="Microsoft JhengHei UI Light" panose="020B0304030504040204" pitchFamily="34" charset="-120"/>
                          <a:ea typeface="Microsoft JhengHei UI Light" panose="020B0304030504040204" pitchFamily="34" charset="-120"/>
                        </a:rPr>
                        <a:t>Veel</a:t>
                      </a:r>
                      <a:r>
                        <a:rPr lang="en-US" sz="2400" dirty="0">
                          <a:solidFill>
                            <a:schemeClr val="tx1"/>
                          </a:solidFill>
                          <a:latin typeface="Microsoft JhengHei UI Light" panose="020B0304030504040204" pitchFamily="34" charset="-120"/>
                          <a:ea typeface="Microsoft JhengHei UI Light" panose="020B0304030504040204" pitchFamily="34" charset="-120"/>
                        </a:rPr>
                        <a:t> </a:t>
                      </a:r>
                      <a:r>
                        <a:rPr lang="en-US" sz="2400" dirty="0" err="1">
                          <a:solidFill>
                            <a:schemeClr val="tx1"/>
                          </a:solidFill>
                          <a:latin typeface="Microsoft JhengHei UI Light" panose="020B0304030504040204" pitchFamily="34" charset="-120"/>
                          <a:ea typeface="Microsoft JhengHei UI Light" panose="020B0304030504040204" pitchFamily="34" charset="-120"/>
                        </a:rPr>
                        <a:t>mogelijkheden</a:t>
                      </a:r>
                      <a:endParaRPr lang="nl-NL" sz="2400" dirty="0">
                        <a:solidFill>
                          <a:schemeClr val="tx1"/>
                        </a:solidFill>
                        <a:latin typeface="Microsoft JhengHei UI Light" panose="020B0304030504040204" pitchFamily="34" charset="-120"/>
                        <a:ea typeface="Microsoft JhengHei UI Light" panose="020B0304030504040204" pitchFamily="34" charset="-120"/>
                      </a:endParaRPr>
                    </a:p>
                  </a:txBody>
                  <a:tcPr marL="91442" marR="91442" marT="45713" marB="45713">
                    <a:lnL>
                      <a:noFill/>
                    </a:lnL>
                    <a:lnR w="6350" cap="flat" cmpd="sng" algn="ctr">
                      <a:noFill/>
                      <a:prstDash val="solid"/>
                      <a:miter lim="800000"/>
                    </a:lnR>
                    <a:lnT w="12700" cap="flat" cmpd="sng" algn="ctr">
                      <a:solidFill>
                        <a:srgbClr val="326F8E"/>
                      </a:solidFill>
                      <a:prstDash val="solid"/>
                      <a:round/>
                      <a:headEnd type="none" w="med" len="med"/>
                      <a:tailEnd type="none" w="med" len="med"/>
                    </a:lnT>
                    <a:lnB w="12700" cap="flat" cmpd="sng" algn="ctr">
                      <a:solidFill>
                        <a:srgbClr val="326F8E"/>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3"/>
                  </a:ext>
                </a:extLst>
              </a:tr>
              <a:tr h="723553">
                <a:tc>
                  <a:txBody>
                    <a:bodyPr/>
                    <a:lstStyle/>
                    <a:p>
                      <a:r>
                        <a:rPr lang="en-US" sz="2800" dirty="0">
                          <a:solidFill>
                            <a:schemeClr val="tx1"/>
                          </a:solidFill>
                          <a:latin typeface="Microsoft JhengHei UI Light" panose="020B0304030504040204" pitchFamily="34" charset="-120"/>
                          <a:ea typeface="Microsoft JhengHei UI Light" panose="020B0304030504040204" pitchFamily="34" charset="-120"/>
                        </a:rPr>
                        <a:t>Effect op </a:t>
                      </a:r>
                      <a:r>
                        <a:rPr lang="en-US" sz="2800" dirty="0" err="1">
                          <a:solidFill>
                            <a:schemeClr val="tx1"/>
                          </a:solidFill>
                          <a:latin typeface="Microsoft JhengHei UI Light" panose="020B0304030504040204" pitchFamily="34" charset="-120"/>
                          <a:ea typeface="Microsoft JhengHei UI Light" panose="020B0304030504040204" pitchFamily="34" charset="-120"/>
                        </a:rPr>
                        <a:t>landschap</a:t>
                      </a:r>
                      <a:endParaRPr lang="nl-NL" sz="2800" dirty="0">
                        <a:solidFill>
                          <a:schemeClr val="tx1"/>
                        </a:solidFill>
                        <a:latin typeface="Microsoft JhengHei UI Light" panose="020B0304030504040204" pitchFamily="34" charset="-120"/>
                        <a:ea typeface="Microsoft JhengHei UI Light" panose="020B0304030504040204" pitchFamily="34" charset="-120"/>
                      </a:endParaRPr>
                    </a:p>
                  </a:txBody>
                  <a:tcPr marL="91442" marR="91442" marT="45713" marB="45713">
                    <a:lnL w="6350" cap="flat" cmpd="sng" algn="ctr">
                      <a:noFill/>
                      <a:prstDash val="solid"/>
                      <a:miter lim="800000"/>
                    </a:lnL>
                    <a:lnR>
                      <a:noFill/>
                    </a:lnR>
                    <a:lnT w="12700" cap="flat" cmpd="sng" algn="ctr">
                      <a:solidFill>
                        <a:srgbClr val="326F8E"/>
                      </a:solidFill>
                      <a:prstDash val="solid"/>
                      <a:round/>
                      <a:headEnd type="none" w="med" len="med"/>
                      <a:tailEnd type="none" w="med" len="med"/>
                    </a:lnT>
                    <a:lnB w="12700" cap="flat" cmpd="sng" algn="ctr">
                      <a:solidFill>
                        <a:srgbClr val="326F8E"/>
                      </a:solidFill>
                      <a:prstDash val="solid"/>
                      <a:round/>
                      <a:headEnd type="none" w="med" len="med"/>
                      <a:tailEnd type="none" w="med" len="med"/>
                    </a:lnB>
                    <a:lnTlToBr w="12700" cmpd="sng">
                      <a:noFill/>
                      <a:prstDash val="solid"/>
                    </a:lnTlToBr>
                    <a:lnBlToTr w="12700" cmpd="sng">
                      <a:noFill/>
                      <a:prstDash val="solid"/>
                    </a:lnBlToTr>
                    <a:solidFill>
                      <a:srgbClr val="7DC8DF"/>
                    </a:solidFill>
                  </a:tcPr>
                </a:tc>
                <a:tc>
                  <a:txBody>
                    <a:bodyPr/>
                    <a:lstStyle/>
                    <a:p>
                      <a:r>
                        <a:rPr lang="en-US" sz="2400" dirty="0">
                          <a:solidFill>
                            <a:schemeClr val="tx1"/>
                          </a:solidFill>
                          <a:latin typeface="Microsoft JhengHei UI Light" panose="020B0304030504040204" pitchFamily="34" charset="-120"/>
                          <a:ea typeface="Microsoft JhengHei UI Light" panose="020B0304030504040204" pitchFamily="34" charset="-120"/>
                        </a:rPr>
                        <a:t>In </a:t>
                      </a:r>
                      <a:r>
                        <a:rPr lang="en-US" sz="2400" dirty="0" err="1">
                          <a:solidFill>
                            <a:schemeClr val="tx1"/>
                          </a:solidFill>
                          <a:latin typeface="Microsoft JhengHei UI Light" panose="020B0304030504040204" pitchFamily="34" charset="-120"/>
                          <a:ea typeface="Microsoft JhengHei UI Light" panose="020B0304030504040204" pitchFamily="34" charset="-120"/>
                        </a:rPr>
                        <a:t>directe</a:t>
                      </a:r>
                      <a:r>
                        <a:rPr lang="en-US" sz="2400" dirty="0">
                          <a:solidFill>
                            <a:schemeClr val="tx1"/>
                          </a:solidFill>
                          <a:latin typeface="Microsoft JhengHei UI Light" panose="020B0304030504040204" pitchFamily="34" charset="-120"/>
                          <a:ea typeface="Microsoft JhengHei UI Light" panose="020B0304030504040204" pitchFamily="34" charset="-120"/>
                        </a:rPr>
                        <a:t> </a:t>
                      </a:r>
                      <a:r>
                        <a:rPr lang="en-US" sz="2400" dirty="0" err="1">
                          <a:solidFill>
                            <a:schemeClr val="tx1"/>
                          </a:solidFill>
                          <a:latin typeface="Microsoft JhengHei UI Light" panose="020B0304030504040204" pitchFamily="34" charset="-120"/>
                          <a:ea typeface="Microsoft JhengHei UI Light" panose="020B0304030504040204" pitchFamily="34" charset="-120"/>
                        </a:rPr>
                        <a:t>omgeving</a:t>
                      </a:r>
                      <a:r>
                        <a:rPr lang="en-US" sz="2400" dirty="0">
                          <a:solidFill>
                            <a:schemeClr val="tx1"/>
                          </a:solidFill>
                          <a:latin typeface="Microsoft JhengHei UI Light" panose="020B0304030504040204" pitchFamily="34" charset="-120"/>
                          <a:ea typeface="Microsoft JhengHei UI Light" panose="020B0304030504040204" pitchFamily="34" charset="-120"/>
                        </a:rPr>
                        <a:t> </a:t>
                      </a:r>
                      <a:endParaRPr lang="nl-NL" sz="2400" dirty="0">
                        <a:solidFill>
                          <a:schemeClr val="tx1"/>
                        </a:solidFill>
                        <a:latin typeface="Microsoft JhengHei UI Light" panose="020B0304030504040204" pitchFamily="34" charset="-120"/>
                        <a:ea typeface="Microsoft JhengHei UI Light" panose="020B0304030504040204" pitchFamily="34" charset="-120"/>
                      </a:endParaRPr>
                    </a:p>
                  </a:txBody>
                  <a:tcPr marL="91442" marR="91442" marT="45713" marB="45713">
                    <a:lnL>
                      <a:noFill/>
                    </a:lnL>
                    <a:lnR>
                      <a:noFill/>
                    </a:lnR>
                    <a:lnT w="12700" cap="flat" cmpd="sng" algn="ctr">
                      <a:solidFill>
                        <a:srgbClr val="326F8E"/>
                      </a:solidFill>
                      <a:prstDash val="solid"/>
                      <a:round/>
                      <a:headEnd type="none" w="med" len="med"/>
                      <a:tailEnd type="none" w="med" len="med"/>
                    </a:lnT>
                    <a:lnB w="12700" cap="flat" cmpd="sng" algn="ctr">
                      <a:solidFill>
                        <a:srgbClr val="326F8E"/>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dirty="0">
                          <a:solidFill>
                            <a:schemeClr val="tx1"/>
                          </a:solidFill>
                          <a:latin typeface="Microsoft JhengHei UI Light" panose="020B0304030504040204" pitchFamily="34" charset="-120"/>
                          <a:ea typeface="Microsoft JhengHei UI Light" panose="020B0304030504040204" pitchFamily="34" charset="-120"/>
                        </a:rPr>
                        <a:t>In </a:t>
                      </a:r>
                      <a:r>
                        <a:rPr lang="en-US" sz="2400" dirty="0" err="1">
                          <a:solidFill>
                            <a:schemeClr val="tx1"/>
                          </a:solidFill>
                          <a:latin typeface="Microsoft JhengHei UI Light" panose="020B0304030504040204" pitchFamily="34" charset="-120"/>
                          <a:ea typeface="Microsoft JhengHei UI Light" panose="020B0304030504040204" pitchFamily="34" charset="-120"/>
                        </a:rPr>
                        <a:t>grotere</a:t>
                      </a:r>
                      <a:r>
                        <a:rPr lang="en-US" sz="2400" dirty="0">
                          <a:solidFill>
                            <a:schemeClr val="tx1"/>
                          </a:solidFill>
                          <a:latin typeface="Microsoft JhengHei UI Light" panose="020B0304030504040204" pitchFamily="34" charset="-120"/>
                          <a:ea typeface="Microsoft JhengHei UI Light" panose="020B0304030504040204" pitchFamily="34" charset="-120"/>
                        </a:rPr>
                        <a:t> </a:t>
                      </a:r>
                      <a:r>
                        <a:rPr lang="en-US" sz="2400" dirty="0" err="1">
                          <a:solidFill>
                            <a:schemeClr val="tx1"/>
                          </a:solidFill>
                          <a:latin typeface="Microsoft JhengHei UI Light" panose="020B0304030504040204" pitchFamily="34" charset="-120"/>
                          <a:ea typeface="Microsoft JhengHei UI Light" panose="020B0304030504040204" pitchFamily="34" charset="-120"/>
                        </a:rPr>
                        <a:t>omtrek</a:t>
                      </a:r>
                      <a:r>
                        <a:rPr lang="en-US" sz="2400" dirty="0">
                          <a:solidFill>
                            <a:schemeClr val="tx1"/>
                          </a:solidFill>
                          <a:latin typeface="Microsoft JhengHei UI Light" panose="020B0304030504040204" pitchFamily="34" charset="-120"/>
                          <a:ea typeface="Microsoft JhengHei UI Light" panose="020B0304030504040204" pitchFamily="34" charset="-120"/>
                        </a:rPr>
                        <a:t> </a:t>
                      </a:r>
                      <a:endParaRPr lang="nl-NL" sz="2400" dirty="0">
                        <a:solidFill>
                          <a:schemeClr val="tx1"/>
                        </a:solidFill>
                        <a:latin typeface="Microsoft JhengHei UI Light" panose="020B0304030504040204" pitchFamily="34" charset="-120"/>
                        <a:ea typeface="Microsoft JhengHei UI Light" panose="020B0304030504040204" pitchFamily="34" charset="-120"/>
                      </a:endParaRPr>
                    </a:p>
                  </a:txBody>
                  <a:tcPr marL="91442" marR="91442" marT="45713" marB="45713">
                    <a:lnL>
                      <a:noFill/>
                    </a:lnL>
                    <a:lnR w="6350" cap="flat" cmpd="sng" algn="ctr">
                      <a:noFill/>
                      <a:prstDash val="solid"/>
                      <a:miter lim="800000"/>
                    </a:lnR>
                    <a:lnT w="12700" cap="flat" cmpd="sng" algn="ctr">
                      <a:solidFill>
                        <a:srgbClr val="326F8E"/>
                      </a:solidFill>
                      <a:prstDash val="solid"/>
                      <a:round/>
                      <a:headEnd type="none" w="med" len="med"/>
                      <a:tailEnd type="none" w="med" len="med"/>
                    </a:lnT>
                    <a:lnB w="12700" cap="flat" cmpd="sng" algn="ctr">
                      <a:solidFill>
                        <a:srgbClr val="326F8E"/>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4"/>
                  </a:ext>
                </a:extLst>
              </a:tr>
              <a:tr h="944864">
                <a:tc>
                  <a:txBody>
                    <a:bodyPr/>
                    <a:lstStyle/>
                    <a:p>
                      <a:r>
                        <a:rPr lang="en-US" sz="2800" dirty="0">
                          <a:solidFill>
                            <a:schemeClr val="tx1"/>
                          </a:solidFill>
                          <a:latin typeface="Microsoft JhengHei UI Light" panose="020B0304030504040204" pitchFamily="34" charset="-120"/>
                          <a:ea typeface="Microsoft JhengHei UI Light" panose="020B0304030504040204" pitchFamily="34" charset="-120"/>
                        </a:rPr>
                        <a:t>Milieu- </a:t>
                      </a:r>
                      <a:r>
                        <a:rPr lang="en-US" sz="2800" dirty="0" err="1">
                          <a:solidFill>
                            <a:schemeClr val="tx1"/>
                          </a:solidFill>
                          <a:latin typeface="Microsoft JhengHei UI Light" panose="020B0304030504040204" pitchFamily="34" charset="-120"/>
                          <a:ea typeface="Microsoft JhengHei UI Light" panose="020B0304030504040204" pitchFamily="34" charset="-120"/>
                        </a:rPr>
                        <a:t>en</a:t>
                      </a:r>
                      <a:r>
                        <a:rPr lang="en-US" sz="2800" dirty="0">
                          <a:solidFill>
                            <a:schemeClr val="tx1"/>
                          </a:solidFill>
                          <a:latin typeface="Microsoft JhengHei UI Light" panose="020B0304030504040204" pitchFamily="34" charset="-120"/>
                          <a:ea typeface="Microsoft JhengHei UI Light" panose="020B0304030504040204" pitchFamily="34" charset="-120"/>
                        </a:rPr>
                        <a:t> </a:t>
                      </a:r>
                      <a:r>
                        <a:rPr lang="en-US" sz="2800" dirty="0" err="1">
                          <a:solidFill>
                            <a:schemeClr val="tx1"/>
                          </a:solidFill>
                          <a:latin typeface="Microsoft JhengHei UI Light" panose="020B0304030504040204" pitchFamily="34" charset="-120"/>
                          <a:ea typeface="Microsoft JhengHei UI Light" panose="020B0304030504040204" pitchFamily="34" charset="-120"/>
                        </a:rPr>
                        <a:t>gezondheidsrisico’s</a:t>
                      </a:r>
                      <a:endParaRPr lang="nl-NL" sz="2800" dirty="0">
                        <a:solidFill>
                          <a:schemeClr val="tx1"/>
                        </a:solidFill>
                        <a:latin typeface="Microsoft JhengHei UI Light" panose="020B0304030504040204" pitchFamily="34" charset="-120"/>
                        <a:ea typeface="Microsoft JhengHei UI Light" panose="020B0304030504040204" pitchFamily="34" charset="-120"/>
                      </a:endParaRPr>
                    </a:p>
                  </a:txBody>
                  <a:tcPr marL="91442" marR="91442" marT="45713" marB="45713">
                    <a:lnL w="6350" cap="flat" cmpd="sng" algn="ctr">
                      <a:noFill/>
                      <a:prstDash val="solid"/>
                      <a:miter lim="800000"/>
                    </a:lnL>
                    <a:lnR>
                      <a:noFill/>
                    </a:lnR>
                    <a:lnT w="12700" cap="flat" cmpd="sng" algn="ctr">
                      <a:solidFill>
                        <a:srgbClr val="326F8E"/>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rgbClr val="7DC8DF"/>
                    </a:solidFill>
                  </a:tcPr>
                </a:tc>
                <a:tc>
                  <a:txBody>
                    <a:bodyPr/>
                    <a:lstStyle/>
                    <a:p>
                      <a:r>
                        <a:rPr lang="en-US" sz="2400" dirty="0" err="1">
                          <a:solidFill>
                            <a:schemeClr val="tx1"/>
                          </a:solidFill>
                          <a:latin typeface="Microsoft JhengHei UI Light" panose="020B0304030504040204" pitchFamily="34" charset="-120"/>
                          <a:ea typeface="Microsoft JhengHei UI Light" panose="020B0304030504040204" pitchFamily="34" charset="-120"/>
                        </a:rPr>
                        <a:t>Lichtweerkaatsing</a:t>
                      </a:r>
                      <a:r>
                        <a:rPr lang="en-US" sz="2400" dirty="0">
                          <a:solidFill>
                            <a:schemeClr val="tx1"/>
                          </a:solidFill>
                          <a:latin typeface="Microsoft JhengHei UI Light" panose="020B0304030504040204" pitchFamily="34" charset="-120"/>
                          <a:ea typeface="Microsoft JhengHei UI Light" panose="020B0304030504040204" pitchFamily="34" charset="-120"/>
                        </a:rPr>
                        <a:t>, </a:t>
                      </a:r>
                      <a:r>
                        <a:rPr lang="en-US" sz="2400" dirty="0" err="1">
                          <a:solidFill>
                            <a:schemeClr val="tx1"/>
                          </a:solidFill>
                          <a:latin typeface="Microsoft JhengHei UI Light" panose="020B0304030504040204" pitchFamily="34" charset="-120"/>
                          <a:ea typeface="Microsoft JhengHei UI Light" panose="020B0304030504040204" pitchFamily="34" charset="-120"/>
                        </a:rPr>
                        <a:t>bodemkwaliteit</a:t>
                      </a:r>
                      <a:r>
                        <a:rPr lang="en-US" sz="2400" dirty="0">
                          <a:solidFill>
                            <a:schemeClr val="tx1"/>
                          </a:solidFill>
                          <a:latin typeface="Microsoft JhengHei UI Light" panose="020B0304030504040204" pitchFamily="34" charset="-120"/>
                          <a:ea typeface="Microsoft JhengHei UI Light" panose="020B0304030504040204" pitchFamily="34" charset="-120"/>
                        </a:rPr>
                        <a:t>, </a:t>
                      </a:r>
                      <a:r>
                        <a:rPr lang="en-US" sz="2400" dirty="0" err="1">
                          <a:solidFill>
                            <a:schemeClr val="tx1"/>
                          </a:solidFill>
                          <a:latin typeface="Microsoft JhengHei UI Light" panose="020B0304030504040204" pitchFamily="34" charset="-120"/>
                          <a:ea typeface="Microsoft JhengHei UI Light" panose="020B0304030504040204" pitchFamily="34" charset="-120"/>
                        </a:rPr>
                        <a:t>biodiversiteit</a:t>
                      </a:r>
                      <a:r>
                        <a:rPr lang="en-US" sz="2400" baseline="0" dirty="0">
                          <a:solidFill>
                            <a:schemeClr val="tx1"/>
                          </a:solidFill>
                          <a:latin typeface="Microsoft JhengHei UI Light" panose="020B0304030504040204" pitchFamily="34" charset="-120"/>
                          <a:ea typeface="Microsoft JhengHei UI Light" panose="020B0304030504040204" pitchFamily="34" charset="-120"/>
                        </a:rPr>
                        <a:t> (</a:t>
                      </a:r>
                      <a:r>
                        <a:rPr lang="en-US" sz="2400" baseline="0" dirty="0" err="1">
                          <a:solidFill>
                            <a:schemeClr val="tx1"/>
                          </a:solidFill>
                          <a:latin typeface="Microsoft JhengHei UI Light" panose="020B0304030504040204" pitchFamily="34" charset="-120"/>
                          <a:ea typeface="Microsoft JhengHei UI Light" panose="020B0304030504040204" pitchFamily="34" charset="-120"/>
                        </a:rPr>
                        <a:t>verschraling</a:t>
                      </a:r>
                      <a:r>
                        <a:rPr lang="en-US" sz="2400" baseline="0" dirty="0">
                          <a:solidFill>
                            <a:schemeClr val="tx1"/>
                          </a:solidFill>
                          <a:latin typeface="Microsoft JhengHei UI Light" panose="020B0304030504040204" pitchFamily="34" charset="-120"/>
                          <a:ea typeface="Microsoft JhengHei UI Light" panose="020B0304030504040204" pitchFamily="34" charset="-120"/>
                        </a:rPr>
                        <a:t> </a:t>
                      </a:r>
                      <a:r>
                        <a:rPr lang="en-US" sz="2400" baseline="0" dirty="0" err="1">
                          <a:solidFill>
                            <a:schemeClr val="tx1"/>
                          </a:solidFill>
                          <a:latin typeface="Microsoft JhengHei UI Light" panose="020B0304030504040204" pitchFamily="34" charset="-120"/>
                          <a:ea typeface="Microsoft JhengHei UI Light" panose="020B0304030504040204" pitchFamily="34" charset="-120"/>
                        </a:rPr>
                        <a:t>en</a:t>
                      </a:r>
                      <a:r>
                        <a:rPr lang="en-US" sz="2400" baseline="0" dirty="0">
                          <a:solidFill>
                            <a:schemeClr val="tx1"/>
                          </a:solidFill>
                          <a:latin typeface="Microsoft JhengHei UI Light" panose="020B0304030504040204" pitchFamily="34" charset="-120"/>
                          <a:ea typeface="Microsoft JhengHei UI Light" panose="020B0304030504040204" pitchFamily="34" charset="-120"/>
                        </a:rPr>
                        <a:t> </a:t>
                      </a:r>
                      <a:r>
                        <a:rPr lang="en-US" sz="2400" baseline="0" dirty="0" err="1">
                          <a:solidFill>
                            <a:schemeClr val="tx1"/>
                          </a:solidFill>
                          <a:latin typeface="Microsoft JhengHei UI Light" panose="020B0304030504040204" pitchFamily="34" charset="-120"/>
                          <a:ea typeface="Microsoft JhengHei UI Light" panose="020B0304030504040204" pitchFamily="34" charset="-120"/>
                        </a:rPr>
                        <a:t>droogte</a:t>
                      </a:r>
                      <a:r>
                        <a:rPr lang="en-US" sz="2400" baseline="0" dirty="0">
                          <a:solidFill>
                            <a:schemeClr val="tx1"/>
                          </a:solidFill>
                          <a:latin typeface="Microsoft JhengHei UI Light" panose="020B0304030504040204" pitchFamily="34" charset="-120"/>
                          <a:ea typeface="Microsoft JhengHei UI Light" panose="020B0304030504040204" pitchFamily="34" charset="-120"/>
                        </a:rPr>
                        <a:t>)</a:t>
                      </a:r>
                      <a:endParaRPr lang="nl-NL" sz="2400" dirty="0">
                        <a:solidFill>
                          <a:schemeClr val="tx1"/>
                        </a:solidFill>
                        <a:latin typeface="Microsoft JhengHei UI Light" panose="020B0304030504040204" pitchFamily="34" charset="-120"/>
                        <a:ea typeface="Microsoft JhengHei UI Light" panose="020B0304030504040204" pitchFamily="34" charset="-120"/>
                      </a:endParaRPr>
                    </a:p>
                  </a:txBody>
                  <a:tcPr marL="91442" marR="91442" marT="45713" marB="45713">
                    <a:lnL>
                      <a:noFill/>
                    </a:lnL>
                    <a:lnR>
                      <a:noFill/>
                    </a:lnR>
                    <a:lnT w="12700" cap="flat" cmpd="sng" algn="ctr">
                      <a:solidFill>
                        <a:srgbClr val="326F8E"/>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chemeClr val="tx1"/>
                          </a:solidFill>
                          <a:latin typeface="Microsoft JhengHei UI Light" panose="020B0304030504040204" pitchFamily="34" charset="-120"/>
                          <a:ea typeface="Microsoft JhengHei UI Light" panose="020B0304030504040204" pitchFamily="34" charset="-120"/>
                        </a:rPr>
                        <a:t>Geluid</a:t>
                      </a:r>
                      <a:r>
                        <a:rPr lang="en-US" sz="2400" dirty="0">
                          <a:solidFill>
                            <a:schemeClr val="tx1"/>
                          </a:solidFill>
                          <a:latin typeface="Microsoft JhengHei UI Light" panose="020B0304030504040204" pitchFamily="34" charset="-120"/>
                          <a:ea typeface="Microsoft JhengHei UI Light" panose="020B0304030504040204" pitchFamily="34" charset="-120"/>
                        </a:rPr>
                        <a:t>, </a:t>
                      </a:r>
                      <a:r>
                        <a:rPr lang="en-US" sz="2400" dirty="0" err="1">
                          <a:solidFill>
                            <a:schemeClr val="tx1"/>
                          </a:solidFill>
                          <a:latin typeface="Microsoft JhengHei UI Light" panose="020B0304030504040204" pitchFamily="34" charset="-120"/>
                          <a:ea typeface="Microsoft JhengHei UI Light" panose="020B0304030504040204" pitchFamily="34" charset="-120"/>
                        </a:rPr>
                        <a:t>slagschaduw</a:t>
                      </a:r>
                      <a:r>
                        <a:rPr lang="en-US" sz="2400" dirty="0">
                          <a:solidFill>
                            <a:schemeClr val="tx1"/>
                          </a:solidFill>
                          <a:latin typeface="Microsoft JhengHei UI Light" panose="020B0304030504040204" pitchFamily="34" charset="-120"/>
                          <a:ea typeface="Microsoft JhengHei UI Light" panose="020B0304030504040204" pitchFamily="34" charset="-120"/>
                        </a:rPr>
                        <a:t>, </a:t>
                      </a:r>
                      <a:r>
                        <a:rPr lang="en-US" sz="2400" dirty="0" err="1">
                          <a:solidFill>
                            <a:schemeClr val="tx1"/>
                          </a:solidFill>
                          <a:latin typeface="Microsoft JhengHei UI Light" panose="020B0304030504040204" pitchFamily="34" charset="-120"/>
                          <a:ea typeface="Microsoft JhengHei UI Light" panose="020B0304030504040204" pitchFamily="34" charset="-120"/>
                        </a:rPr>
                        <a:t>vogelslachtoffers</a:t>
                      </a:r>
                      <a:endParaRPr lang="en-US" sz="2400" dirty="0">
                        <a:solidFill>
                          <a:schemeClr val="tx1"/>
                        </a:solidFill>
                        <a:latin typeface="Microsoft JhengHei UI Light" panose="020B0304030504040204" pitchFamily="34" charset="-120"/>
                        <a:ea typeface="Microsoft JhengHei UI Light" panose="020B0304030504040204" pitchFamily="34" charset="-120"/>
                      </a:endParaRPr>
                    </a:p>
                  </a:txBody>
                  <a:tcPr marL="91442" marR="91442" marT="45713" marB="45713">
                    <a:lnL>
                      <a:noFill/>
                    </a:lnL>
                    <a:lnR w="6350" cap="flat" cmpd="sng" algn="ctr">
                      <a:noFill/>
                      <a:prstDash val="solid"/>
                      <a:miter lim="800000"/>
                    </a:lnR>
                    <a:lnT w="12700" cap="flat" cmpd="sng" algn="ctr">
                      <a:solidFill>
                        <a:srgbClr val="326F8E"/>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xmlns="" val="10006"/>
                  </a:ext>
                </a:extLst>
              </a:tr>
            </a:tbl>
          </a:graphicData>
        </a:graphic>
      </p:graphicFrame>
      <p:pic>
        <p:nvPicPr>
          <p:cNvPr id="3" name="Picture 3">
            <a:extLst>
              <a:ext uri="{FF2B5EF4-FFF2-40B4-BE49-F238E27FC236}">
                <a16:creationId xmlns:a16="http://schemas.microsoft.com/office/drawing/2014/main" xmlns="" id="{B9A90198-704B-4AC3-B798-79D3E08C1567}"/>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45600" y="5722034"/>
            <a:ext cx="2825305" cy="588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0180294"/>
      </p:ext>
    </p:extLst>
  </p:cSld>
  <p:clrMapOvr>
    <a:masterClrMapping/>
  </p:clrMapOvr>
  <p:transition>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DD90FEB-FCA3-4BE4-87ED-CF3725D07D58}"/>
              </a:ext>
            </a:extLst>
          </p:cNvPr>
          <p:cNvSpPr>
            <a:spLocks noGrp="1"/>
          </p:cNvSpPr>
          <p:nvPr>
            <p:ph type="title"/>
          </p:nvPr>
        </p:nvSpPr>
        <p:spPr/>
        <p:txBody>
          <a:bodyPr/>
          <a:lstStyle/>
          <a:p>
            <a:r>
              <a:rPr lang="nl-NL" dirty="0"/>
              <a:t>Vraag</a:t>
            </a:r>
          </a:p>
        </p:txBody>
      </p:sp>
      <p:sp>
        <p:nvSpPr>
          <p:cNvPr id="3" name="Tijdelijke aanduiding voor inhoud 2">
            <a:extLst>
              <a:ext uri="{FF2B5EF4-FFF2-40B4-BE49-F238E27FC236}">
                <a16:creationId xmlns:a16="http://schemas.microsoft.com/office/drawing/2014/main" xmlns="" id="{E3B3AE09-ED77-4440-8271-A6B230F0CAA9}"/>
              </a:ext>
            </a:extLst>
          </p:cNvPr>
          <p:cNvSpPr>
            <a:spLocks noGrp="1"/>
          </p:cNvSpPr>
          <p:nvPr>
            <p:ph idx="1"/>
          </p:nvPr>
        </p:nvSpPr>
        <p:spPr/>
        <p:txBody>
          <a:bodyPr/>
          <a:lstStyle/>
          <a:p>
            <a:pPr marL="0" indent="0">
              <a:buNone/>
            </a:pPr>
            <a:r>
              <a:rPr lang="nl-NL" dirty="0"/>
              <a:t>Waar gaat uw voorkeur naar uit? Allen leveren evenveel energie op?</a:t>
            </a:r>
          </a:p>
          <a:p>
            <a:pPr marL="0" indent="0">
              <a:buNone/>
            </a:pPr>
            <a:endParaRPr lang="nl-NL" dirty="0"/>
          </a:p>
          <a:p>
            <a:pPr marL="514350" indent="-514350">
              <a:buFont typeface="+mj-lt"/>
              <a:buAutoNum type="alphaLcPeriod"/>
            </a:pPr>
            <a:r>
              <a:rPr lang="nl-NL" dirty="0"/>
              <a:t>19,2 hectare zonnepanelen </a:t>
            </a:r>
            <a:r>
              <a:rPr lang="nl-NL" sz="2000" dirty="0"/>
              <a:t>(38,4 voetbalvelden)</a:t>
            </a:r>
          </a:p>
          <a:p>
            <a:pPr marL="514350" indent="-514350">
              <a:buFont typeface="+mj-lt"/>
              <a:buAutoNum type="alphaLcPeriod"/>
            </a:pPr>
            <a:r>
              <a:rPr lang="nl-NL" dirty="0"/>
              <a:t>2,2 windmolens van 200 meter tiphoogte  </a:t>
            </a:r>
          </a:p>
          <a:p>
            <a:pPr marL="514350" indent="-514350">
              <a:buFont typeface="+mj-lt"/>
              <a:buAutoNum type="alphaLcPeriod"/>
            </a:pPr>
            <a:r>
              <a:rPr lang="nl-NL" dirty="0"/>
              <a:t>1 windmolen van 250 meter tiphoogte</a:t>
            </a:r>
          </a:p>
          <a:p>
            <a:endParaRPr lang="nl-NL" dirty="0"/>
          </a:p>
        </p:txBody>
      </p:sp>
      <p:pic>
        <p:nvPicPr>
          <p:cNvPr id="4" name="Picture 3">
            <a:extLst>
              <a:ext uri="{FF2B5EF4-FFF2-40B4-BE49-F238E27FC236}">
                <a16:creationId xmlns:a16="http://schemas.microsoft.com/office/drawing/2014/main" xmlns="" id="{E7973CF6-E9CA-4391-9BA6-CA0D0F7C828D}"/>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45600" y="5722034"/>
            <a:ext cx="2825305" cy="588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27066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xmlns="" id="{129AD78A-BDCA-4813-8616-8F3110CA883A}"/>
              </a:ext>
            </a:extLst>
          </p:cNvPr>
          <p:cNvPicPr>
            <a:picLocks noChangeAspect="1"/>
          </p:cNvPicPr>
          <p:nvPr/>
        </p:nvPicPr>
        <p:blipFill rotWithShape="1">
          <a:blip r:embed="rId2"/>
          <a:srcRect l="9239" t="18551" r="14348" b="6280"/>
          <a:stretch/>
        </p:blipFill>
        <p:spPr>
          <a:xfrm>
            <a:off x="0" y="111645"/>
            <a:ext cx="12192000" cy="6746355"/>
          </a:xfrm>
          <a:prstGeom prst="rect">
            <a:avLst/>
          </a:prstGeom>
        </p:spPr>
      </p:pic>
    </p:spTree>
    <p:extLst>
      <p:ext uri="{BB962C8B-B14F-4D97-AF65-F5344CB8AC3E}">
        <p14:creationId xmlns:p14="http://schemas.microsoft.com/office/powerpoint/2010/main" val="849601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3DF2E11D-FA97-4ABC-B419-3D206B620095}"/>
              </a:ext>
            </a:extLst>
          </p:cNvPr>
          <p:cNvSpPr>
            <a:spLocks noGrp="1"/>
          </p:cNvSpPr>
          <p:nvPr>
            <p:ph type="title"/>
          </p:nvPr>
        </p:nvSpPr>
        <p:spPr/>
        <p:txBody>
          <a:bodyPr/>
          <a:lstStyle/>
          <a:p>
            <a:r>
              <a:rPr lang="nl-NL" dirty="0"/>
              <a:t>Het combineren van kansen in de realisatie</a:t>
            </a:r>
          </a:p>
        </p:txBody>
      </p:sp>
      <p:sp>
        <p:nvSpPr>
          <p:cNvPr id="6" name="Tijdelijke aanduiding voor inhoud 5">
            <a:extLst>
              <a:ext uri="{FF2B5EF4-FFF2-40B4-BE49-F238E27FC236}">
                <a16:creationId xmlns:a16="http://schemas.microsoft.com/office/drawing/2014/main" xmlns="" id="{DBA0E1E3-F5FA-4117-8569-59E7ED8EB355}"/>
              </a:ext>
            </a:extLst>
          </p:cNvPr>
          <p:cNvSpPr>
            <a:spLocks noGrp="1"/>
          </p:cNvSpPr>
          <p:nvPr>
            <p:ph idx="1"/>
          </p:nvPr>
        </p:nvSpPr>
        <p:spPr>
          <a:xfrm>
            <a:off x="838200" y="4559301"/>
            <a:ext cx="10515600" cy="1617662"/>
          </a:xfrm>
        </p:spPr>
        <p:txBody>
          <a:bodyPr/>
          <a:lstStyle/>
          <a:p>
            <a:pPr marL="0" indent="0">
              <a:buNone/>
            </a:pPr>
            <a:r>
              <a:rPr lang="nl-NL" dirty="0"/>
              <a:t>Waterberging en veen vastleggen		Pluim- en kleinvee</a:t>
            </a:r>
          </a:p>
        </p:txBody>
      </p:sp>
      <p:pic>
        <p:nvPicPr>
          <p:cNvPr id="4" name="Afbeelding 3">
            <a:extLst>
              <a:ext uri="{FF2B5EF4-FFF2-40B4-BE49-F238E27FC236}">
                <a16:creationId xmlns:a16="http://schemas.microsoft.com/office/drawing/2014/main" xmlns="" id="{0A4057D9-1F01-42F2-AD3B-E2AFFCFA9A7D}"/>
              </a:ext>
            </a:extLst>
          </p:cNvPr>
          <p:cNvPicPr>
            <a:picLocks noChangeAspect="1"/>
          </p:cNvPicPr>
          <p:nvPr/>
        </p:nvPicPr>
        <p:blipFill rotWithShape="1">
          <a:blip r:embed="rId3"/>
          <a:srcRect l="4793" r="8540" b="33023"/>
          <a:stretch/>
        </p:blipFill>
        <p:spPr>
          <a:xfrm>
            <a:off x="838200" y="2334305"/>
            <a:ext cx="5906469" cy="2189390"/>
          </a:xfrm>
          <a:prstGeom prst="rect">
            <a:avLst/>
          </a:prstGeom>
        </p:spPr>
      </p:pic>
      <p:pic>
        <p:nvPicPr>
          <p:cNvPr id="5" name="Afbeelding 4">
            <a:extLst>
              <a:ext uri="{FF2B5EF4-FFF2-40B4-BE49-F238E27FC236}">
                <a16:creationId xmlns:a16="http://schemas.microsoft.com/office/drawing/2014/main" xmlns="" id="{0F582902-EF91-4D5A-B59D-5DC6DBDD0BEE}"/>
              </a:ext>
            </a:extLst>
          </p:cNvPr>
          <p:cNvPicPr>
            <a:picLocks noChangeAspect="1"/>
          </p:cNvPicPr>
          <p:nvPr/>
        </p:nvPicPr>
        <p:blipFill rotWithShape="1">
          <a:blip r:embed="rId4"/>
          <a:srcRect t="8693" b="33503"/>
          <a:stretch/>
        </p:blipFill>
        <p:spPr>
          <a:xfrm>
            <a:off x="7074344" y="2359912"/>
            <a:ext cx="4952555" cy="2199390"/>
          </a:xfrm>
          <a:prstGeom prst="rect">
            <a:avLst/>
          </a:prstGeom>
        </p:spPr>
      </p:pic>
      <p:pic>
        <p:nvPicPr>
          <p:cNvPr id="7" name="Picture 3">
            <a:extLst>
              <a:ext uri="{FF2B5EF4-FFF2-40B4-BE49-F238E27FC236}">
                <a16:creationId xmlns:a16="http://schemas.microsoft.com/office/drawing/2014/main" xmlns="" id="{852877AD-907D-450B-AB0D-4B92824324E5}"/>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45600" y="5722034"/>
            <a:ext cx="2825305" cy="588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5699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74DEA736-E2EA-4A45-9FDA-9F497FA1D45B}"/>
              </a:ext>
            </a:extLst>
          </p:cNvPr>
          <p:cNvSpPr>
            <a:spLocks noGrp="1"/>
          </p:cNvSpPr>
          <p:nvPr>
            <p:ph type="title"/>
          </p:nvPr>
        </p:nvSpPr>
        <p:spPr/>
        <p:txBody>
          <a:bodyPr/>
          <a:lstStyle/>
          <a:p>
            <a:r>
              <a:rPr lang="nl-NL" dirty="0"/>
              <a:t>VRAAG</a:t>
            </a:r>
          </a:p>
        </p:txBody>
      </p:sp>
      <p:sp>
        <p:nvSpPr>
          <p:cNvPr id="4" name="Tijdelijke aanduiding voor inhoud 3">
            <a:extLst>
              <a:ext uri="{FF2B5EF4-FFF2-40B4-BE49-F238E27FC236}">
                <a16:creationId xmlns:a16="http://schemas.microsoft.com/office/drawing/2014/main" xmlns="" id="{55A60F2B-8EB3-4F31-8FFB-9EB8993D72C3}"/>
              </a:ext>
            </a:extLst>
          </p:cNvPr>
          <p:cNvSpPr>
            <a:spLocks noGrp="1"/>
          </p:cNvSpPr>
          <p:nvPr>
            <p:ph idx="1"/>
          </p:nvPr>
        </p:nvSpPr>
        <p:spPr/>
        <p:txBody>
          <a:bodyPr>
            <a:normAutofit/>
          </a:bodyPr>
          <a:lstStyle/>
          <a:p>
            <a:pPr marL="0" indent="0">
              <a:buNone/>
            </a:pPr>
            <a:r>
              <a:rPr lang="nl-NL" dirty="0"/>
              <a:t>Waar mogen wat u betreft zonnevelden in de Gemeente Brummen komen?</a:t>
            </a:r>
          </a:p>
          <a:p>
            <a:endParaRPr lang="nl-NL" dirty="0"/>
          </a:p>
          <a:p>
            <a:r>
              <a:rPr lang="nl-NL" dirty="0"/>
              <a:t>……</a:t>
            </a:r>
          </a:p>
          <a:p>
            <a:endParaRPr lang="nl-NL" dirty="0"/>
          </a:p>
        </p:txBody>
      </p:sp>
      <p:pic>
        <p:nvPicPr>
          <p:cNvPr id="5" name="Picture 3">
            <a:extLst>
              <a:ext uri="{FF2B5EF4-FFF2-40B4-BE49-F238E27FC236}">
                <a16:creationId xmlns:a16="http://schemas.microsoft.com/office/drawing/2014/main" xmlns="" id="{60C917BD-B80E-4D66-BE0C-0F26CB377866}"/>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45600" y="5722034"/>
            <a:ext cx="2825305" cy="588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19565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xmlns="" id="{A806EFD3-BA09-4722-BBCE-7E26E9C03BB2}"/>
              </a:ext>
            </a:extLst>
          </p:cNvPr>
          <p:cNvPicPr>
            <a:picLocks noChangeAspect="1"/>
          </p:cNvPicPr>
          <p:nvPr/>
        </p:nvPicPr>
        <p:blipFill rotWithShape="1">
          <a:blip r:embed="rId2"/>
          <a:srcRect l="9239" t="18551" r="14348" b="6280"/>
          <a:stretch/>
        </p:blipFill>
        <p:spPr>
          <a:xfrm>
            <a:off x="0" y="66260"/>
            <a:ext cx="12192000" cy="6746355"/>
          </a:xfrm>
          <a:prstGeom prst="rect">
            <a:avLst/>
          </a:prstGeom>
        </p:spPr>
      </p:pic>
      <p:pic>
        <p:nvPicPr>
          <p:cNvPr id="6" name="Afbeelding 5">
            <a:extLst>
              <a:ext uri="{FF2B5EF4-FFF2-40B4-BE49-F238E27FC236}">
                <a16:creationId xmlns:a16="http://schemas.microsoft.com/office/drawing/2014/main" xmlns="" id="{30DFD813-3A66-422A-936B-D26EC8753A2A}"/>
              </a:ext>
            </a:extLst>
          </p:cNvPr>
          <p:cNvPicPr>
            <a:picLocks noChangeAspect="1"/>
          </p:cNvPicPr>
          <p:nvPr/>
        </p:nvPicPr>
        <p:blipFill rotWithShape="1">
          <a:blip r:embed="rId3"/>
          <a:srcRect l="9131" t="33236" r="14348" b="38164"/>
          <a:stretch/>
        </p:blipFill>
        <p:spPr>
          <a:xfrm>
            <a:off x="0" y="4001293"/>
            <a:ext cx="11211339" cy="2585037"/>
          </a:xfrm>
          <a:prstGeom prst="rect">
            <a:avLst/>
          </a:prstGeom>
        </p:spPr>
      </p:pic>
    </p:spTree>
    <p:extLst>
      <p:ext uri="{BB962C8B-B14F-4D97-AF65-F5344CB8AC3E}">
        <p14:creationId xmlns:p14="http://schemas.microsoft.com/office/powerpoint/2010/main" val="1426402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xmlns="" id="{8B648C70-58CA-48C6-A3FC-521410902589}"/>
              </a:ext>
            </a:extLst>
          </p:cNvPr>
          <p:cNvPicPr>
            <a:picLocks noChangeAspect="1"/>
          </p:cNvPicPr>
          <p:nvPr/>
        </p:nvPicPr>
        <p:blipFill rotWithShape="1">
          <a:blip r:embed="rId3"/>
          <a:srcRect l="9348" t="18938" r="14130" b="25990"/>
          <a:stretch/>
        </p:blipFill>
        <p:spPr>
          <a:xfrm>
            <a:off x="0" y="0"/>
            <a:ext cx="12165308" cy="4924878"/>
          </a:xfrm>
          <a:prstGeom prst="rect">
            <a:avLst/>
          </a:prstGeom>
        </p:spPr>
      </p:pic>
      <p:pic>
        <p:nvPicPr>
          <p:cNvPr id="7" name="Afbeelding 6">
            <a:extLst>
              <a:ext uri="{FF2B5EF4-FFF2-40B4-BE49-F238E27FC236}">
                <a16:creationId xmlns:a16="http://schemas.microsoft.com/office/drawing/2014/main" xmlns="" id="{66265863-1CE1-4AB7-84EE-8578B61B7370}"/>
              </a:ext>
            </a:extLst>
          </p:cNvPr>
          <p:cNvPicPr>
            <a:picLocks noChangeAspect="1"/>
          </p:cNvPicPr>
          <p:nvPr/>
        </p:nvPicPr>
        <p:blipFill rotWithShape="1">
          <a:blip r:embed="rId4"/>
          <a:srcRect l="9239" t="32464" r="14239" b="35265"/>
          <a:stretch/>
        </p:blipFill>
        <p:spPr>
          <a:xfrm>
            <a:off x="0" y="3678325"/>
            <a:ext cx="12165308" cy="2885806"/>
          </a:xfrm>
          <a:prstGeom prst="rect">
            <a:avLst/>
          </a:prstGeom>
        </p:spPr>
      </p:pic>
      <p:pic>
        <p:nvPicPr>
          <p:cNvPr id="8" name="Afbeelding 7">
            <a:extLst>
              <a:ext uri="{FF2B5EF4-FFF2-40B4-BE49-F238E27FC236}">
                <a16:creationId xmlns:a16="http://schemas.microsoft.com/office/drawing/2014/main" xmlns="" id="{FB034EC1-A0AC-45B3-91C5-ACD62F2B51F3}"/>
              </a:ext>
            </a:extLst>
          </p:cNvPr>
          <p:cNvPicPr>
            <a:picLocks noChangeAspect="1"/>
          </p:cNvPicPr>
          <p:nvPr/>
        </p:nvPicPr>
        <p:blipFill rotWithShape="1">
          <a:blip r:embed="rId4"/>
          <a:srcRect l="80053" t="83092" r="14730" b="6666"/>
          <a:stretch/>
        </p:blipFill>
        <p:spPr>
          <a:xfrm>
            <a:off x="7474227" y="6155635"/>
            <a:ext cx="636104" cy="702365"/>
          </a:xfrm>
          <a:prstGeom prst="rect">
            <a:avLst/>
          </a:prstGeom>
        </p:spPr>
      </p:pic>
    </p:spTree>
    <p:extLst>
      <p:ext uri="{BB962C8B-B14F-4D97-AF65-F5344CB8AC3E}">
        <p14:creationId xmlns:p14="http://schemas.microsoft.com/office/powerpoint/2010/main" val="12048564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xmlns="" id="{C10FB77B-7395-404A-8ED6-EAC76AE82ABC}"/>
              </a:ext>
            </a:extLst>
          </p:cNvPr>
          <p:cNvPicPr>
            <a:picLocks noChangeAspect="1"/>
          </p:cNvPicPr>
          <p:nvPr/>
        </p:nvPicPr>
        <p:blipFill rotWithShape="1">
          <a:blip r:embed="rId3"/>
          <a:srcRect l="9565" t="19325" r="14131" b="4371"/>
          <a:stretch/>
        </p:blipFill>
        <p:spPr>
          <a:xfrm>
            <a:off x="0" y="0"/>
            <a:ext cx="12192000" cy="6858000"/>
          </a:xfrm>
          <a:prstGeom prst="rect">
            <a:avLst/>
          </a:prstGeom>
        </p:spPr>
      </p:pic>
      <p:pic>
        <p:nvPicPr>
          <p:cNvPr id="7" name="Afbeelding 6">
            <a:extLst>
              <a:ext uri="{FF2B5EF4-FFF2-40B4-BE49-F238E27FC236}">
                <a16:creationId xmlns:a16="http://schemas.microsoft.com/office/drawing/2014/main" xmlns="" id="{340CBA4D-4078-48DE-9EDA-F795EF0B44E2}"/>
              </a:ext>
            </a:extLst>
          </p:cNvPr>
          <p:cNvPicPr>
            <a:picLocks noChangeAspect="1"/>
          </p:cNvPicPr>
          <p:nvPr/>
        </p:nvPicPr>
        <p:blipFill rotWithShape="1">
          <a:blip r:embed="rId4"/>
          <a:srcRect l="9456" t="32657" r="14239" b="31787"/>
          <a:stretch/>
        </p:blipFill>
        <p:spPr>
          <a:xfrm>
            <a:off x="-1" y="4087789"/>
            <a:ext cx="10721009" cy="2810066"/>
          </a:xfrm>
          <a:prstGeom prst="rect">
            <a:avLst/>
          </a:prstGeom>
        </p:spPr>
      </p:pic>
    </p:spTree>
    <p:extLst>
      <p:ext uri="{BB962C8B-B14F-4D97-AF65-F5344CB8AC3E}">
        <p14:creationId xmlns:p14="http://schemas.microsoft.com/office/powerpoint/2010/main" val="14169515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74DEA736-E2EA-4A45-9FDA-9F497FA1D45B}"/>
              </a:ext>
            </a:extLst>
          </p:cNvPr>
          <p:cNvSpPr>
            <a:spLocks noGrp="1"/>
          </p:cNvSpPr>
          <p:nvPr>
            <p:ph type="title"/>
          </p:nvPr>
        </p:nvSpPr>
        <p:spPr/>
        <p:txBody>
          <a:bodyPr/>
          <a:lstStyle/>
          <a:p>
            <a:r>
              <a:rPr lang="nl-NL" dirty="0"/>
              <a:t>VRAAG</a:t>
            </a:r>
          </a:p>
        </p:txBody>
      </p:sp>
      <p:sp>
        <p:nvSpPr>
          <p:cNvPr id="4" name="Tijdelijke aanduiding voor inhoud 3">
            <a:extLst>
              <a:ext uri="{FF2B5EF4-FFF2-40B4-BE49-F238E27FC236}">
                <a16:creationId xmlns:a16="http://schemas.microsoft.com/office/drawing/2014/main" xmlns="" id="{55A60F2B-8EB3-4F31-8FFB-9EB8993D72C3}"/>
              </a:ext>
            </a:extLst>
          </p:cNvPr>
          <p:cNvSpPr>
            <a:spLocks noGrp="1"/>
          </p:cNvSpPr>
          <p:nvPr>
            <p:ph idx="1"/>
          </p:nvPr>
        </p:nvSpPr>
        <p:spPr/>
        <p:txBody>
          <a:bodyPr>
            <a:normAutofit/>
          </a:bodyPr>
          <a:lstStyle/>
          <a:p>
            <a:pPr marL="0" indent="0">
              <a:buNone/>
            </a:pPr>
            <a:r>
              <a:rPr lang="nl-NL" dirty="0"/>
              <a:t>Waar mogen wat u betreft windmolens in de gemeente Brummen komen?</a:t>
            </a:r>
          </a:p>
          <a:p>
            <a:endParaRPr lang="nl-NL" dirty="0"/>
          </a:p>
          <a:p>
            <a:r>
              <a:rPr lang="nl-NL" dirty="0"/>
              <a:t>……</a:t>
            </a:r>
          </a:p>
          <a:p>
            <a:endParaRPr lang="nl-NL" dirty="0"/>
          </a:p>
        </p:txBody>
      </p:sp>
      <p:pic>
        <p:nvPicPr>
          <p:cNvPr id="5" name="Picture 3">
            <a:extLst>
              <a:ext uri="{FF2B5EF4-FFF2-40B4-BE49-F238E27FC236}">
                <a16:creationId xmlns:a16="http://schemas.microsoft.com/office/drawing/2014/main" xmlns="" id="{CFC0017A-9E95-404D-ADFB-3F7910BE82BC}"/>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45600" y="5722034"/>
            <a:ext cx="2825305" cy="588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21654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xmlns="" id="{8C24D370-2ABC-4C2F-8273-F6234E710868}"/>
              </a:ext>
            </a:extLst>
          </p:cNvPr>
          <p:cNvPicPr>
            <a:picLocks noChangeAspect="1"/>
          </p:cNvPicPr>
          <p:nvPr/>
        </p:nvPicPr>
        <p:blipFill rotWithShape="1">
          <a:blip r:embed="rId2"/>
          <a:srcRect l="9239" t="18164" r="14565" b="6087"/>
          <a:stretch/>
        </p:blipFill>
        <p:spPr>
          <a:xfrm>
            <a:off x="1" y="40221"/>
            <a:ext cx="12192000" cy="6817780"/>
          </a:xfrm>
          <a:prstGeom prst="rect">
            <a:avLst/>
          </a:prstGeom>
        </p:spPr>
      </p:pic>
      <p:pic>
        <p:nvPicPr>
          <p:cNvPr id="8" name="Afbeelding 7">
            <a:extLst>
              <a:ext uri="{FF2B5EF4-FFF2-40B4-BE49-F238E27FC236}">
                <a16:creationId xmlns:a16="http://schemas.microsoft.com/office/drawing/2014/main" xmlns="" id="{DE46E729-79C8-4606-B0B3-290EF7A23B7C}"/>
              </a:ext>
            </a:extLst>
          </p:cNvPr>
          <p:cNvPicPr>
            <a:picLocks noChangeAspect="1"/>
          </p:cNvPicPr>
          <p:nvPr/>
        </p:nvPicPr>
        <p:blipFill rotWithShape="1">
          <a:blip r:embed="rId3"/>
          <a:srcRect l="10000" t="33043" r="14675" b="27250"/>
          <a:stretch/>
        </p:blipFill>
        <p:spPr>
          <a:xfrm>
            <a:off x="145774" y="4094691"/>
            <a:ext cx="9183757" cy="2723088"/>
          </a:xfrm>
          <a:prstGeom prst="rect">
            <a:avLst/>
          </a:prstGeom>
        </p:spPr>
      </p:pic>
    </p:spTree>
    <p:extLst>
      <p:ext uri="{BB962C8B-B14F-4D97-AF65-F5344CB8AC3E}">
        <p14:creationId xmlns:p14="http://schemas.microsoft.com/office/powerpoint/2010/main" val="36647017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xmlns="" id="{E740554B-1E29-4128-A835-A3F8D41A5E9E}"/>
              </a:ext>
            </a:extLst>
          </p:cNvPr>
          <p:cNvPicPr>
            <a:picLocks noChangeAspect="1"/>
          </p:cNvPicPr>
          <p:nvPr/>
        </p:nvPicPr>
        <p:blipFill rotWithShape="1">
          <a:blip r:embed="rId2"/>
          <a:srcRect l="9239" t="17971" r="14565" b="5314"/>
          <a:stretch/>
        </p:blipFill>
        <p:spPr>
          <a:xfrm>
            <a:off x="0" y="-106016"/>
            <a:ext cx="12192000" cy="6904741"/>
          </a:xfrm>
          <a:prstGeom prst="rect">
            <a:avLst/>
          </a:prstGeom>
        </p:spPr>
      </p:pic>
      <p:pic>
        <p:nvPicPr>
          <p:cNvPr id="5" name="Afbeelding 4">
            <a:extLst>
              <a:ext uri="{FF2B5EF4-FFF2-40B4-BE49-F238E27FC236}">
                <a16:creationId xmlns:a16="http://schemas.microsoft.com/office/drawing/2014/main" xmlns="" id="{1F3C4E08-ACFA-4E6C-BBA9-A8CFCB4D523B}"/>
              </a:ext>
            </a:extLst>
          </p:cNvPr>
          <p:cNvPicPr>
            <a:picLocks noChangeAspect="1"/>
          </p:cNvPicPr>
          <p:nvPr/>
        </p:nvPicPr>
        <p:blipFill rotWithShape="1">
          <a:blip r:embed="rId3"/>
          <a:srcRect l="9348" t="33043" r="14456" b="28696"/>
          <a:stretch/>
        </p:blipFill>
        <p:spPr>
          <a:xfrm>
            <a:off x="0" y="4227803"/>
            <a:ext cx="9289775" cy="2623930"/>
          </a:xfrm>
          <a:prstGeom prst="rect">
            <a:avLst/>
          </a:prstGeom>
        </p:spPr>
      </p:pic>
      <p:pic>
        <p:nvPicPr>
          <p:cNvPr id="7" name="Afbeelding 6">
            <a:extLst>
              <a:ext uri="{FF2B5EF4-FFF2-40B4-BE49-F238E27FC236}">
                <a16:creationId xmlns:a16="http://schemas.microsoft.com/office/drawing/2014/main" xmlns="" id="{6B881E49-28BD-4C8E-BF7C-4EFCA7957D0D}"/>
              </a:ext>
            </a:extLst>
          </p:cNvPr>
          <p:cNvPicPr>
            <a:picLocks noChangeAspect="1"/>
          </p:cNvPicPr>
          <p:nvPr/>
        </p:nvPicPr>
        <p:blipFill rotWithShape="1">
          <a:blip r:embed="rId4"/>
          <a:srcRect l="60326" t="33816" r="14891" b="50000"/>
          <a:stretch/>
        </p:blipFill>
        <p:spPr>
          <a:xfrm>
            <a:off x="9289775" y="4227803"/>
            <a:ext cx="2696817" cy="990607"/>
          </a:xfrm>
          <a:prstGeom prst="rect">
            <a:avLst/>
          </a:prstGeom>
        </p:spPr>
      </p:pic>
    </p:spTree>
    <p:extLst>
      <p:ext uri="{BB962C8B-B14F-4D97-AF65-F5344CB8AC3E}">
        <p14:creationId xmlns:p14="http://schemas.microsoft.com/office/powerpoint/2010/main" val="20642342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xmlns="" id="{0036CA15-EACF-4716-BB6C-5CAB78696F44}"/>
              </a:ext>
            </a:extLst>
          </p:cNvPr>
          <p:cNvPicPr>
            <a:picLocks noChangeAspect="1"/>
          </p:cNvPicPr>
          <p:nvPr/>
        </p:nvPicPr>
        <p:blipFill rotWithShape="1">
          <a:blip r:embed="rId2"/>
          <a:srcRect l="9239" t="18164" r="14456" b="6281"/>
          <a:stretch/>
        </p:blipFill>
        <p:spPr>
          <a:xfrm>
            <a:off x="0" y="0"/>
            <a:ext cx="12192000" cy="6790700"/>
          </a:xfrm>
          <a:prstGeom prst="rect">
            <a:avLst/>
          </a:prstGeom>
        </p:spPr>
      </p:pic>
      <p:pic>
        <p:nvPicPr>
          <p:cNvPr id="6" name="Afbeelding 5">
            <a:extLst>
              <a:ext uri="{FF2B5EF4-FFF2-40B4-BE49-F238E27FC236}">
                <a16:creationId xmlns:a16="http://schemas.microsoft.com/office/drawing/2014/main" xmlns="" id="{94917F5B-476C-473A-A1FD-AB52E7ED1C9C}"/>
              </a:ext>
            </a:extLst>
          </p:cNvPr>
          <p:cNvPicPr>
            <a:picLocks noChangeAspect="1"/>
          </p:cNvPicPr>
          <p:nvPr/>
        </p:nvPicPr>
        <p:blipFill rotWithShape="1">
          <a:blip r:embed="rId3"/>
          <a:srcRect l="9565" t="32954" r="14674" b="28502"/>
          <a:stretch/>
        </p:blipFill>
        <p:spPr>
          <a:xfrm>
            <a:off x="92765" y="4306957"/>
            <a:ext cx="9236766" cy="2643344"/>
          </a:xfrm>
          <a:prstGeom prst="rect">
            <a:avLst/>
          </a:prstGeom>
        </p:spPr>
      </p:pic>
      <p:pic>
        <p:nvPicPr>
          <p:cNvPr id="8" name="Afbeelding 7">
            <a:extLst>
              <a:ext uri="{FF2B5EF4-FFF2-40B4-BE49-F238E27FC236}">
                <a16:creationId xmlns:a16="http://schemas.microsoft.com/office/drawing/2014/main" xmlns="" id="{9CB43947-4792-4C96-87CD-D27C2C0A6882}"/>
              </a:ext>
            </a:extLst>
          </p:cNvPr>
          <p:cNvPicPr>
            <a:picLocks noChangeAspect="1"/>
          </p:cNvPicPr>
          <p:nvPr/>
        </p:nvPicPr>
        <p:blipFill rotWithShape="1">
          <a:blip r:embed="rId4"/>
          <a:srcRect l="9566" t="32464" r="65326" b="48406"/>
          <a:stretch/>
        </p:blipFill>
        <p:spPr>
          <a:xfrm>
            <a:off x="9329531" y="4306957"/>
            <a:ext cx="2676939" cy="1147259"/>
          </a:xfrm>
          <a:prstGeom prst="rect">
            <a:avLst/>
          </a:prstGeom>
        </p:spPr>
      </p:pic>
    </p:spTree>
    <p:extLst>
      <p:ext uri="{BB962C8B-B14F-4D97-AF65-F5344CB8AC3E}">
        <p14:creationId xmlns:p14="http://schemas.microsoft.com/office/powerpoint/2010/main" val="14778100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63F2E259-9CE8-41EF-939E-D590B66D5CC5}"/>
              </a:ext>
            </a:extLst>
          </p:cNvPr>
          <p:cNvSpPr>
            <a:spLocks noGrp="1"/>
          </p:cNvSpPr>
          <p:nvPr>
            <p:ph type="title"/>
          </p:nvPr>
        </p:nvSpPr>
        <p:spPr/>
        <p:txBody>
          <a:bodyPr/>
          <a:lstStyle/>
          <a:p>
            <a:r>
              <a:rPr lang="nl-NL" dirty="0"/>
              <a:t>Stelling</a:t>
            </a:r>
          </a:p>
        </p:txBody>
      </p:sp>
      <p:sp>
        <p:nvSpPr>
          <p:cNvPr id="3" name="Tijdelijke aanduiding voor inhoud 2">
            <a:extLst>
              <a:ext uri="{FF2B5EF4-FFF2-40B4-BE49-F238E27FC236}">
                <a16:creationId xmlns:a16="http://schemas.microsoft.com/office/drawing/2014/main" xmlns="" id="{306782BF-1DE7-4FC0-A157-00F2985EEB9F}"/>
              </a:ext>
            </a:extLst>
          </p:cNvPr>
          <p:cNvSpPr>
            <a:spLocks noGrp="1"/>
          </p:cNvSpPr>
          <p:nvPr>
            <p:ph idx="1"/>
          </p:nvPr>
        </p:nvSpPr>
        <p:spPr>
          <a:xfrm>
            <a:off x="838200" y="1825625"/>
            <a:ext cx="5698787" cy="4351338"/>
          </a:xfrm>
        </p:spPr>
        <p:txBody>
          <a:bodyPr>
            <a:normAutofit/>
          </a:bodyPr>
          <a:lstStyle/>
          <a:p>
            <a:pPr marL="0" indent="0">
              <a:buNone/>
            </a:pPr>
            <a:r>
              <a:rPr lang="nl-NL" dirty="0"/>
              <a:t>Geen wind en zon in Natura 2000 en GNN gebieden</a:t>
            </a:r>
          </a:p>
          <a:p>
            <a:pPr marL="514350" indent="-514350">
              <a:buFont typeface="+mj-lt"/>
              <a:buAutoNum type="alphaLcPeriod"/>
            </a:pPr>
            <a:endParaRPr lang="nl-NL" dirty="0"/>
          </a:p>
          <a:p>
            <a:pPr marL="514350" indent="-514350">
              <a:buFont typeface="+mj-lt"/>
              <a:buAutoNum type="alphaLcPeriod"/>
            </a:pPr>
            <a:r>
              <a:rPr lang="nl-NL" dirty="0"/>
              <a:t>Eens</a:t>
            </a:r>
          </a:p>
          <a:p>
            <a:pPr marL="514350" indent="-514350">
              <a:buFont typeface="+mj-lt"/>
              <a:buAutoNum type="alphaLcPeriod"/>
            </a:pPr>
            <a:endParaRPr lang="nl-NL" dirty="0"/>
          </a:p>
          <a:p>
            <a:pPr marL="514350" indent="-514350">
              <a:buFont typeface="+mj-lt"/>
              <a:buAutoNum type="alphaLcPeriod"/>
            </a:pPr>
            <a:r>
              <a:rPr lang="nl-NL" dirty="0"/>
              <a:t>Oneens</a:t>
            </a:r>
          </a:p>
        </p:txBody>
      </p:sp>
      <p:pic>
        <p:nvPicPr>
          <p:cNvPr id="4" name="Afbeelding 3">
            <a:extLst>
              <a:ext uri="{FF2B5EF4-FFF2-40B4-BE49-F238E27FC236}">
                <a16:creationId xmlns:a16="http://schemas.microsoft.com/office/drawing/2014/main" xmlns="" id="{70F67ED4-74A6-41EE-8BB2-177A988AF488}"/>
              </a:ext>
            </a:extLst>
          </p:cNvPr>
          <p:cNvPicPr>
            <a:picLocks noChangeAspect="1"/>
          </p:cNvPicPr>
          <p:nvPr/>
        </p:nvPicPr>
        <p:blipFill>
          <a:blip r:embed="rId3"/>
          <a:stretch>
            <a:fillRect/>
          </a:stretch>
        </p:blipFill>
        <p:spPr>
          <a:xfrm>
            <a:off x="6927238" y="852489"/>
            <a:ext cx="5093319" cy="4641552"/>
          </a:xfrm>
          <a:prstGeom prst="rect">
            <a:avLst/>
          </a:prstGeom>
        </p:spPr>
      </p:pic>
      <p:pic>
        <p:nvPicPr>
          <p:cNvPr id="5" name="Picture 3">
            <a:extLst>
              <a:ext uri="{FF2B5EF4-FFF2-40B4-BE49-F238E27FC236}">
                <a16:creationId xmlns:a16="http://schemas.microsoft.com/office/drawing/2014/main" xmlns="" id="{CB731B47-8492-45DE-B9FF-3C2F2F14E2BF}"/>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45600" y="5722034"/>
            <a:ext cx="2825305" cy="588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48230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xmlns="" id="{E1987E72-0A26-4E48-8330-71F6585919EE}"/>
              </a:ext>
            </a:extLst>
          </p:cNvPr>
          <p:cNvPicPr>
            <a:picLocks noChangeAspect="1"/>
          </p:cNvPicPr>
          <p:nvPr/>
        </p:nvPicPr>
        <p:blipFill rotWithShape="1">
          <a:blip r:embed="rId2"/>
          <a:srcRect l="9239" t="17777" r="14130" b="5315"/>
          <a:stretch/>
        </p:blipFill>
        <p:spPr>
          <a:xfrm>
            <a:off x="0" y="0"/>
            <a:ext cx="12192000" cy="6882859"/>
          </a:xfrm>
          <a:prstGeom prst="rect">
            <a:avLst/>
          </a:prstGeom>
        </p:spPr>
      </p:pic>
    </p:spTree>
    <p:extLst>
      <p:ext uri="{BB962C8B-B14F-4D97-AF65-F5344CB8AC3E}">
        <p14:creationId xmlns:p14="http://schemas.microsoft.com/office/powerpoint/2010/main" val="3591168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98DF6EC0-9C21-4FBE-B141-03A1E8668411}"/>
              </a:ext>
            </a:extLst>
          </p:cNvPr>
          <p:cNvSpPr>
            <a:spLocks noGrp="1"/>
          </p:cNvSpPr>
          <p:nvPr>
            <p:ph type="title"/>
          </p:nvPr>
        </p:nvSpPr>
        <p:spPr/>
        <p:txBody>
          <a:bodyPr/>
          <a:lstStyle/>
          <a:p>
            <a:r>
              <a:rPr lang="nl-NL" dirty="0"/>
              <a:t>Twee trajecten</a:t>
            </a:r>
          </a:p>
        </p:txBody>
      </p:sp>
      <p:sp>
        <p:nvSpPr>
          <p:cNvPr id="3" name="Tijdelijke aanduiding voor inhoud 2">
            <a:extLst>
              <a:ext uri="{FF2B5EF4-FFF2-40B4-BE49-F238E27FC236}">
                <a16:creationId xmlns:a16="http://schemas.microsoft.com/office/drawing/2014/main" xmlns="" id="{19114C52-B397-4164-B4ED-AD7977BD125C}"/>
              </a:ext>
            </a:extLst>
          </p:cNvPr>
          <p:cNvSpPr>
            <a:spLocks noGrp="1"/>
          </p:cNvSpPr>
          <p:nvPr>
            <p:ph sz="half" idx="1"/>
          </p:nvPr>
        </p:nvSpPr>
        <p:spPr/>
        <p:txBody>
          <a:bodyPr/>
          <a:lstStyle/>
          <a:p>
            <a:r>
              <a:rPr lang="nl-NL" dirty="0"/>
              <a:t>Een regionale strategie</a:t>
            </a:r>
          </a:p>
          <a:p>
            <a:endParaRPr lang="nl-NL" dirty="0"/>
          </a:p>
          <a:p>
            <a:endParaRPr lang="nl-NL" dirty="0"/>
          </a:p>
          <a:p>
            <a:endParaRPr lang="nl-NL" dirty="0"/>
          </a:p>
          <a:p>
            <a:r>
              <a:rPr lang="nl-NL" dirty="0"/>
              <a:t>Een lokaal afwegingskader</a:t>
            </a:r>
          </a:p>
        </p:txBody>
      </p:sp>
      <p:sp>
        <p:nvSpPr>
          <p:cNvPr id="4" name="Tijdelijke aanduiding voor inhoud 3">
            <a:extLst>
              <a:ext uri="{FF2B5EF4-FFF2-40B4-BE49-F238E27FC236}">
                <a16:creationId xmlns:a16="http://schemas.microsoft.com/office/drawing/2014/main" xmlns="" id="{5F90608B-2908-4847-857F-9A0D4BF53EB5}"/>
              </a:ext>
            </a:extLst>
          </p:cNvPr>
          <p:cNvSpPr>
            <a:spLocks noGrp="1"/>
          </p:cNvSpPr>
          <p:nvPr>
            <p:ph sz="half" idx="2"/>
          </p:nvPr>
        </p:nvSpPr>
        <p:spPr>
          <a:xfrm>
            <a:off x="6172200" y="1825625"/>
            <a:ext cx="5740400" cy="4351338"/>
          </a:xfrm>
        </p:spPr>
        <p:txBody>
          <a:bodyPr/>
          <a:lstStyle/>
          <a:p>
            <a:pPr marL="0" indent="0" algn="ctr">
              <a:buNone/>
            </a:pPr>
            <a:r>
              <a:rPr lang="nl-NL" dirty="0"/>
              <a:t>Gezamenlijk doel</a:t>
            </a:r>
          </a:p>
          <a:p>
            <a:pPr marL="0" indent="0" algn="ctr">
              <a:buNone/>
            </a:pPr>
            <a:endParaRPr lang="nl-NL" dirty="0"/>
          </a:p>
          <a:p>
            <a:pPr marL="0" indent="0" algn="ctr">
              <a:buNone/>
            </a:pPr>
            <a:r>
              <a:rPr lang="nl-NL" sz="3200" b="1" dirty="0">
                <a:solidFill>
                  <a:srgbClr val="326F8E"/>
                </a:solidFill>
              </a:rPr>
              <a:t>Ruimtelijke inpassing van duurzame energie organiseren met maatschappelijke betrokkenheid.</a:t>
            </a:r>
          </a:p>
          <a:p>
            <a:endParaRPr lang="nl-NL" dirty="0"/>
          </a:p>
        </p:txBody>
      </p:sp>
      <p:pic>
        <p:nvPicPr>
          <p:cNvPr id="5" name="Afbeelding 4">
            <a:extLst>
              <a:ext uri="{FF2B5EF4-FFF2-40B4-BE49-F238E27FC236}">
                <a16:creationId xmlns:a16="http://schemas.microsoft.com/office/drawing/2014/main" xmlns="" id="{24FB60DC-D9AC-40D3-8EB0-560D0CC3CC31}"/>
              </a:ext>
            </a:extLst>
          </p:cNvPr>
          <p:cNvPicPr>
            <a:picLocks noChangeAspect="1"/>
          </p:cNvPicPr>
          <p:nvPr/>
        </p:nvPicPr>
        <p:blipFill>
          <a:blip r:embed="rId3"/>
          <a:stretch>
            <a:fillRect/>
          </a:stretch>
        </p:blipFill>
        <p:spPr>
          <a:xfrm>
            <a:off x="1665287" y="2427343"/>
            <a:ext cx="2335213" cy="1231844"/>
          </a:xfrm>
          <a:prstGeom prst="rect">
            <a:avLst/>
          </a:prstGeom>
        </p:spPr>
      </p:pic>
      <p:pic>
        <p:nvPicPr>
          <p:cNvPr id="7" name="Afbeelding 6">
            <a:extLst>
              <a:ext uri="{FF2B5EF4-FFF2-40B4-BE49-F238E27FC236}">
                <a16:creationId xmlns:a16="http://schemas.microsoft.com/office/drawing/2014/main" xmlns="" id="{892D5AF3-5880-4672-97FF-042E1805302D}"/>
              </a:ext>
            </a:extLst>
          </p:cNvPr>
          <p:cNvPicPr>
            <a:picLocks noChangeAspect="1"/>
          </p:cNvPicPr>
          <p:nvPr/>
        </p:nvPicPr>
        <p:blipFill rotWithShape="1">
          <a:blip r:embed="rId4"/>
          <a:srcRect l="63645" t="38978" r="12084" b="37149"/>
          <a:stretch/>
        </p:blipFill>
        <p:spPr>
          <a:xfrm>
            <a:off x="853246" y="4302281"/>
            <a:ext cx="3959294" cy="2190594"/>
          </a:xfrm>
          <a:prstGeom prst="rect">
            <a:avLst/>
          </a:prstGeom>
        </p:spPr>
      </p:pic>
      <p:pic>
        <p:nvPicPr>
          <p:cNvPr id="8" name="Picture 3">
            <a:extLst>
              <a:ext uri="{FF2B5EF4-FFF2-40B4-BE49-F238E27FC236}">
                <a16:creationId xmlns:a16="http://schemas.microsoft.com/office/drawing/2014/main" xmlns="" id="{7F5FD3D6-7ACE-4ED6-8E04-E78FFDFF1CA1}"/>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45600" y="5722034"/>
            <a:ext cx="2825305" cy="588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23643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5A239294-CF57-4CF8-B24D-A25296A94F1B}"/>
              </a:ext>
            </a:extLst>
          </p:cNvPr>
          <p:cNvSpPr>
            <a:spLocks noGrp="1"/>
          </p:cNvSpPr>
          <p:nvPr>
            <p:ph type="title"/>
          </p:nvPr>
        </p:nvSpPr>
        <p:spPr/>
        <p:txBody>
          <a:bodyPr/>
          <a:lstStyle/>
          <a:p>
            <a:r>
              <a:rPr lang="nl-NL" dirty="0"/>
              <a:t>Natura 2000 en GNN</a:t>
            </a:r>
          </a:p>
        </p:txBody>
      </p:sp>
      <p:sp>
        <p:nvSpPr>
          <p:cNvPr id="3" name="Tijdelijke aanduiding voor inhoud 2">
            <a:extLst>
              <a:ext uri="{FF2B5EF4-FFF2-40B4-BE49-F238E27FC236}">
                <a16:creationId xmlns:a16="http://schemas.microsoft.com/office/drawing/2014/main" xmlns="" id="{D46BAF02-F9F1-4A2E-A6EB-FBBAD1B3FAFE}"/>
              </a:ext>
            </a:extLst>
          </p:cNvPr>
          <p:cNvSpPr>
            <a:spLocks noGrp="1"/>
          </p:cNvSpPr>
          <p:nvPr>
            <p:ph idx="1"/>
          </p:nvPr>
        </p:nvSpPr>
        <p:spPr>
          <a:xfrm>
            <a:off x="838200" y="1825625"/>
            <a:ext cx="8115300" cy="4351338"/>
          </a:xfrm>
        </p:spPr>
        <p:txBody>
          <a:bodyPr>
            <a:normAutofit fontScale="92500" lnSpcReduction="20000"/>
          </a:bodyPr>
          <a:lstStyle/>
          <a:p>
            <a:r>
              <a:rPr lang="nl-NL" dirty="0"/>
              <a:t>In Natura 2000 zijn géén zonnevelden toegestaan</a:t>
            </a:r>
          </a:p>
          <a:p>
            <a:r>
              <a:rPr lang="nl-NL" dirty="0">
                <a:cs typeface="Microsoft Sans Serif" panose="020B0604020202020204" pitchFamily="34" charset="0"/>
              </a:rPr>
              <a:t>Windmolens mogen in of nabij Natura 20000 gebied wanneer zij </a:t>
            </a:r>
            <a:r>
              <a:rPr lang="nl-NL" b="1" dirty="0">
                <a:cs typeface="Microsoft Sans Serif" panose="020B0604020202020204" pitchFamily="34" charset="0"/>
              </a:rPr>
              <a:t>geen </a:t>
            </a:r>
            <a:r>
              <a:rPr lang="nl-NL" b="1" i="0" dirty="0">
                <a:effectLst/>
                <a:cs typeface="Microsoft Sans Serif" panose="020B0604020202020204" pitchFamily="34" charset="0"/>
              </a:rPr>
              <a:t>significante effecten </a:t>
            </a:r>
            <a:r>
              <a:rPr lang="nl-NL" i="0" dirty="0">
                <a:effectLst/>
                <a:cs typeface="Microsoft Sans Serif" panose="020B0604020202020204" pitchFamily="34" charset="0"/>
              </a:rPr>
              <a:t>hebben op de </a:t>
            </a:r>
            <a:r>
              <a:rPr lang="nl-NL" b="1" i="0" dirty="0">
                <a:effectLst/>
                <a:cs typeface="Microsoft Sans Serif" panose="020B0604020202020204" pitchFamily="34" charset="0"/>
              </a:rPr>
              <a:t>planten- en diersoorten of de </a:t>
            </a:r>
            <a:r>
              <a:rPr lang="nl-NL" b="1" i="0" dirty="0" err="1">
                <a:effectLst/>
                <a:cs typeface="Microsoft Sans Serif" panose="020B0604020202020204" pitchFamily="34" charset="0"/>
              </a:rPr>
              <a:t>habitats</a:t>
            </a:r>
            <a:r>
              <a:rPr lang="nl-NL" b="1" i="0" dirty="0">
                <a:effectLst/>
                <a:cs typeface="Microsoft Sans Serif" panose="020B0604020202020204" pitchFamily="34" charset="0"/>
              </a:rPr>
              <a:t> </a:t>
            </a:r>
            <a:r>
              <a:rPr lang="nl-NL" i="0" dirty="0">
                <a:effectLst/>
                <a:cs typeface="Microsoft Sans Serif" panose="020B0604020202020204" pitchFamily="34" charset="0"/>
              </a:rPr>
              <a:t>waarvoor het Natura 2000-gebied is aangewezen.</a:t>
            </a:r>
          </a:p>
          <a:p>
            <a:pPr lvl="1"/>
            <a:r>
              <a:rPr lang="nl-NL" dirty="0">
                <a:cs typeface="Microsoft Sans Serif" panose="020B0604020202020204" pitchFamily="34" charset="0"/>
              </a:rPr>
              <a:t>Uit onderzoek Provincie Gelderland een bufferzone van 2 km</a:t>
            </a:r>
          </a:p>
          <a:p>
            <a:pPr lvl="1"/>
            <a:r>
              <a:rPr lang="nl-NL" dirty="0">
                <a:cs typeface="Microsoft Sans Serif" panose="020B0604020202020204" pitchFamily="34" charset="0"/>
              </a:rPr>
              <a:t>Schade beperkende maatregelen</a:t>
            </a:r>
          </a:p>
          <a:p>
            <a:endParaRPr lang="nl-NL" dirty="0">
              <a:cs typeface="Microsoft Sans Serif" panose="020B0604020202020204" pitchFamily="34" charset="0"/>
            </a:endParaRPr>
          </a:p>
          <a:p>
            <a:r>
              <a:rPr lang="nl-NL" dirty="0">
                <a:cs typeface="Microsoft Sans Serif" panose="020B0604020202020204" pitchFamily="34" charset="0"/>
              </a:rPr>
              <a:t>Zon in GNN gebied bij groot maatschappelijk belang en wind bij beperkte effecten op de kernkwaliteit</a:t>
            </a:r>
          </a:p>
        </p:txBody>
      </p:sp>
      <p:pic>
        <p:nvPicPr>
          <p:cNvPr id="6" name="Picture 2" descr="RWE onderzoekt proef met zwart rotorblad in Eemshaven">
            <a:extLst>
              <a:ext uri="{FF2B5EF4-FFF2-40B4-BE49-F238E27FC236}">
                <a16:creationId xmlns:a16="http://schemas.microsoft.com/office/drawing/2014/main" xmlns="" id="{BEF7CEE5-D12D-4D5F-9678-DDD1591B07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732" t="16947" r="3483"/>
          <a:stretch/>
        </p:blipFill>
        <p:spPr bwMode="auto">
          <a:xfrm>
            <a:off x="9232901" y="1027906"/>
            <a:ext cx="2832858" cy="41874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a:extLst>
              <a:ext uri="{FF2B5EF4-FFF2-40B4-BE49-F238E27FC236}">
                <a16:creationId xmlns:a16="http://schemas.microsoft.com/office/drawing/2014/main" xmlns="" id="{6D4792ED-C42D-460A-B2CA-E455A8D05A93}"/>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45600" y="5722034"/>
            <a:ext cx="2825305" cy="588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25437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63F2E259-9CE8-41EF-939E-D590B66D5CC5}"/>
              </a:ext>
            </a:extLst>
          </p:cNvPr>
          <p:cNvSpPr>
            <a:spLocks noGrp="1"/>
          </p:cNvSpPr>
          <p:nvPr>
            <p:ph type="title"/>
          </p:nvPr>
        </p:nvSpPr>
        <p:spPr/>
        <p:txBody>
          <a:bodyPr/>
          <a:lstStyle/>
          <a:p>
            <a:r>
              <a:rPr lang="nl-NL" dirty="0"/>
              <a:t>Stelling</a:t>
            </a:r>
          </a:p>
        </p:txBody>
      </p:sp>
      <p:sp>
        <p:nvSpPr>
          <p:cNvPr id="3" name="Tijdelijke aanduiding voor inhoud 2">
            <a:extLst>
              <a:ext uri="{FF2B5EF4-FFF2-40B4-BE49-F238E27FC236}">
                <a16:creationId xmlns:a16="http://schemas.microsoft.com/office/drawing/2014/main" xmlns="" id="{306782BF-1DE7-4FC0-A157-00F2985EEB9F}"/>
              </a:ext>
            </a:extLst>
          </p:cNvPr>
          <p:cNvSpPr>
            <a:spLocks noGrp="1"/>
          </p:cNvSpPr>
          <p:nvPr>
            <p:ph idx="1"/>
          </p:nvPr>
        </p:nvSpPr>
        <p:spPr/>
        <p:txBody>
          <a:bodyPr>
            <a:normAutofit/>
          </a:bodyPr>
          <a:lstStyle/>
          <a:p>
            <a:pPr marL="0" indent="0">
              <a:buNone/>
            </a:pPr>
            <a:r>
              <a:rPr lang="nl-NL" dirty="0"/>
              <a:t>Kleine windmolens (erfmolens) alleen voor eigen opwek</a:t>
            </a:r>
          </a:p>
          <a:p>
            <a:pPr marL="0" indent="0">
              <a:buNone/>
            </a:pPr>
            <a:endParaRPr lang="nl-NL" dirty="0"/>
          </a:p>
          <a:p>
            <a:pPr marL="0" indent="0">
              <a:buNone/>
            </a:pPr>
            <a:endParaRPr lang="nl-NL" dirty="0"/>
          </a:p>
          <a:p>
            <a:pPr marL="514350" indent="-514350">
              <a:buFont typeface="+mj-lt"/>
              <a:buAutoNum type="alphaLcPeriod"/>
            </a:pPr>
            <a:r>
              <a:rPr lang="nl-NL" dirty="0"/>
              <a:t>Eens</a:t>
            </a:r>
          </a:p>
          <a:p>
            <a:pPr marL="514350" indent="-514350">
              <a:buFont typeface="+mj-lt"/>
              <a:buAutoNum type="alphaLcPeriod"/>
            </a:pPr>
            <a:endParaRPr lang="nl-NL" dirty="0"/>
          </a:p>
          <a:p>
            <a:pPr marL="514350" indent="-514350">
              <a:buFont typeface="+mj-lt"/>
              <a:buAutoNum type="alphaLcPeriod"/>
            </a:pPr>
            <a:r>
              <a:rPr lang="nl-NL" dirty="0"/>
              <a:t>Oneens</a:t>
            </a:r>
          </a:p>
        </p:txBody>
      </p:sp>
      <p:pic>
        <p:nvPicPr>
          <p:cNvPr id="4" name="Afbeelding 3">
            <a:extLst>
              <a:ext uri="{FF2B5EF4-FFF2-40B4-BE49-F238E27FC236}">
                <a16:creationId xmlns:a16="http://schemas.microsoft.com/office/drawing/2014/main" xmlns="" id="{2913DAC0-06EB-402A-B829-5E84930A9D11}"/>
              </a:ext>
            </a:extLst>
          </p:cNvPr>
          <p:cNvPicPr>
            <a:picLocks noChangeAspect="1"/>
          </p:cNvPicPr>
          <p:nvPr/>
        </p:nvPicPr>
        <p:blipFill>
          <a:blip r:embed="rId3"/>
          <a:stretch>
            <a:fillRect/>
          </a:stretch>
        </p:blipFill>
        <p:spPr>
          <a:xfrm>
            <a:off x="2997200" y="2625534"/>
            <a:ext cx="5906219" cy="3685235"/>
          </a:xfrm>
          <a:prstGeom prst="rect">
            <a:avLst/>
          </a:prstGeom>
        </p:spPr>
      </p:pic>
      <p:pic>
        <p:nvPicPr>
          <p:cNvPr id="5" name="Picture 3">
            <a:extLst>
              <a:ext uri="{FF2B5EF4-FFF2-40B4-BE49-F238E27FC236}">
                <a16:creationId xmlns:a16="http://schemas.microsoft.com/office/drawing/2014/main" xmlns="" id="{84639161-CDBA-41FB-B83A-1CABD2E9EF20}"/>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45600" y="5722034"/>
            <a:ext cx="2825305" cy="588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80814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xmlns="" id="{60824D68-BB2A-4A4C-B087-0583DF08FA3E}"/>
              </a:ext>
            </a:extLst>
          </p:cNvPr>
          <p:cNvPicPr>
            <a:picLocks noChangeAspect="1"/>
          </p:cNvPicPr>
          <p:nvPr/>
        </p:nvPicPr>
        <p:blipFill rotWithShape="1">
          <a:blip r:embed="rId2"/>
          <a:srcRect l="9131" t="17970" r="14022" b="6088"/>
          <a:stretch/>
        </p:blipFill>
        <p:spPr>
          <a:xfrm>
            <a:off x="0" y="0"/>
            <a:ext cx="12192000" cy="6777165"/>
          </a:xfrm>
          <a:prstGeom prst="rect">
            <a:avLst/>
          </a:prstGeom>
        </p:spPr>
      </p:pic>
    </p:spTree>
    <p:extLst>
      <p:ext uri="{BB962C8B-B14F-4D97-AF65-F5344CB8AC3E}">
        <p14:creationId xmlns:p14="http://schemas.microsoft.com/office/powerpoint/2010/main" val="4497790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7726DBA5-F67A-4F86-B477-AB4E8E1664DD}"/>
              </a:ext>
            </a:extLst>
          </p:cNvPr>
          <p:cNvSpPr>
            <a:spLocks noGrp="1"/>
          </p:cNvSpPr>
          <p:nvPr>
            <p:ph type="title"/>
          </p:nvPr>
        </p:nvSpPr>
        <p:spPr/>
        <p:txBody>
          <a:bodyPr>
            <a:normAutofit/>
          </a:bodyPr>
          <a:lstStyle/>
          <a:p>
            <a:r>
              <a:rPr lang="nl-NL" dirty="0"/>
              <a:t>Vraag</a:t>
            </a:r>
          </a:p>
        </p:txBody>
      </p:sp>
      <p:sp>
        <p:nvSpPr>
          <p:cNvPr id="3" name="Tijdelijke aanduiding voor inhoud 2">
            <a:extLst>
              <a:ext uri="{FF2B5EF4-FFF2-40B4-BE49-F238E27FC236}">
                <a16:creationId xmlns:a16="http://schemas.microsoft.com/office/drawing/2014/main" xmlns="" id="{5CF44D73-A0B1-4303-A7C4-E9C902F2FA81}"/>
              </a:ext>
            </a:extLst>
          </p:cNvPr>
          <p:cNvSpPr>
            <a:spLocks noGrp="1"/>
          </p:cNvSpPr>
          <p:nvPr>
            <p:ph idx="1"/>
          </p:nvPr>
        </p:nvSpPr>
        <p:spPr/>
        <p:txBody>
          <a:bodyPr/>
          <a:lstStyle/>
          <a:p>
            <a:pPr marL="0" indent="0">
              <a:buNone/>
            </a:pPr>
            <a:r>
              <a:rPr lang="nl-NL" dirty="0"/>
              <a:t>Uit hoeveel windmolens bestaat een klein windcluster voor Brummen?</a:t>
            </a:r>
          </a:p>
          <a:p>
            <a:pPr marL="514350" indent="-514350">
              <a:buFont typeface="+mj-lt"/>
              <a:buAutoNum type="alphaLcPeriod"/>
            </a:pPr>
            <a:r>
              <a:rPr lang="nl-NL" dirty="0"/>
              <a:t>2</a:t>
            </a:r>
          </a:p>
          <a:p>
            <a:pPr marL="514350" indent="-514350">
              <a:buFont typeface="+mj-lt"/>
              <a:buAutoNum type="alphaLcPeriod"/>
            </a:pPr>
            <a:r>
              <a:rPr lang="nl-NL" dirty="0"/>
              <a:t>3</a:t>
            </a:r>
          </a:p>
          <a:p>
            <a:pPr marL="514350" indent="-514350">
              <a:buFont typeface="+mj-lt"/>
              <a:buAutoNum type="alphaLcPeriod"/>
            </a:pPr>
            <a:r>
              <a:rPr lang="nl-NL" dirty="0"/>
              <a:t>5</a:t>
            </a:r>
          </a:p>
          <a:p>
            <a:pPr marL="514350" indent="-514350">
              <a:buFont typeface="+mj-lt"/>
              <a:buAutoNum type="alphaLcPeriod"/>
            </a:pPr>
            <a:endParaRPr lang="nl-NL" dirty="0"/>
          </a:p>
        </p:txBody>
      </p:sp>
      <p:pic>
        <p:nvPicPr>
          <p:cNvPr id="4" name="Afbeelding 3">
            <a:extLst>
              <a:ext uri="{FF2B5EF4-FFF2-40B4-BE49-F238E27FC236}">
                <a16:creationId xmlns:a16="http://schemas.microsoft.com/office/drawing/2014/main" xmlns="" id="{D1CF7B95-CD4F-426E-A0F9-5D11B4CCD53B}"/>
              </a:ext>
            </a:extLst>
          </p:cNvPr>
          <p:cNvPicPr>
            <a:picLocks noChangeAspect="1"/>
          </p:cNvPicPr>
          <p:nvPr/>
        </p:nvPicPr>
        <p:blipFill>
          <a:blip r:embed="rId3"/>
          <a:stretch>
            <a:fillRect/>
          </a:stretch>
        </p:blipFill>
        <p:spPr>
          <a:xfrm>
            <a:off x="3077850" y="2876716"/>
            <a:ext cx="5756335" cy="3616159"/>
          </a:xfrm>
          <a:prstGeom prst="rect">
            <a:avLst/>
          </a:prstGeom>
        </p:spPr>
      </p:pic>
      <p:pic>
        <p:nvPicPr>
          <p:cNvPr id="5" name="Picture 3">
            <a:extLst>
              <a:ext uri="{FF2B5EF4-FFF2-40B4-BE49-F238E27FC236}">
                <a16:creationId xmlns:a16="http://schemas.microsoft.com/office/drawing/2014/main" xmlns="" id="{11B46821-E1A5-4CC6-9D39-2B4D7144D219}"/>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45600" y="5722034"/>
            <a:ext cx="2825305" cy="588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08505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xmlns="" id="{418D8D3E-ACAE-459B-B303-09240C3F2882}"/>
              </a:ext>
            </a:extLst>
          </p:cNvPr>
          <p:cNvPicPr>
            <a:picLocks noChangeAspect="1"/>
          </p:cNvPicPr>
          <p:nvPr/>
        </p:nvPicPr>
        <p:blipFill rotWithShape="1">
          <a:blip r:embed="rId2"/>
          <a:srcRect l="9348" t="18551" r="14239" b="6280"/>
          <a:stretch/>
        </p:blipFill>
        <p:spPr>
          <a:xfrm>
            <a:off x="49704" y="139148"/>
            <a:ext cx="12142296" cy="6718852"/>
          </a:xfrm>
          <a:prstGeom prst="rect">
            <a:avLst/>
          </a:prstGeom>
        </p:spPr>
      </p:pic>
    </p:spTree>
    <p:extLst>
      <p:ext uri="{BB962C8B-B14F-4D97-AF65-F5344CB8AC3E}">
        <p14:creationId xmlns:p14="http://schemas.microsoft.com/office/powerpoint/2010/main" val="23103494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7726DBA5-F67A-4F86-B477-AB4E8E1664DD}"/>
              </a:ext>
            </a:extLst>
          </p:cNvPr>
          <p:cNvSpPr>
            <a:spLocks noGrp="1"/>
          </p:cNvSpPr>
          <p:nvPr>
            <p:ph type="title"/>
          </p:nvPr>
        </p:nvSpPr>
        <p:spPr/>
        <p:txBody>
          <a:bodyPr>
            <a:normAutofit/>
          </a:bodyPr>
          <a:lstStyle/>
          <a:p>
            <a:r>
              <a:rPr lang="nl-NL" dirty="0"/>
              <a:t>Wat is de maximale grootte van een windcluster voor de </a:t>
            </a:r>
            <a:r>
              <a:rPr lang="nl-NL" dirty="0" err="1"/>
              <a:t>Brummense</a:t>
            </a:r>
            <a:r>
              <a:rPr lang="nl-NL" dirty="0"/>
              <a:t> schaal?</a:t>
            </a:r>
          </a:p>
        </p:txBody>
      </p:sp>
      <p:sp>
        <p:nvSpPr>
          <p:cNvPr id="3" name="Tijdelijke aanduiding voor inhoud 2">
            <a:extLst>
              <a:ext uri="{FF2B5EF4-FFF2-40B4-BE49-F238E27FC236}">
                <a16:creationId xmlns:a16="http://schemas.microsoft.com/office/drawing/2014/main" xmlns="" id="{5CF44D73-A0B1-4303-A7C4-E9C902F2FA81}"/>
              </a:ext>
            </a:extLst>
          </p:cNvPr>
          <p:cNvSpPr>
            <a:spLocks noGrp="1"/>
          </p:cNvSpPr>
          <p:nvPr>
            <p:ph idx="1"/>
          </p:nvPr>
        </p:nvSpPr>
        <p:spPr/>
        <p:txBody>
          <a:bodyPr/>
          <a:lstStyle/>
          <a:p>
            <a:pPr marL="514350" indent="-514350">
              <a:buFont typeface="+mj-lt"/>
              <a:buAutoNum type="alphaLcPeriod"/>
            </a:pPr>
            <a:r>
              <a:rPr lang="nl-NL" dirty="0"/>
              <a:t>3</a:t>
            </a:r>
          </a:p>
          <a:p>
            <a:pPr marL="514350" indent="-514350">
              <a:buFont typeface="+mj-lt"/>
              <a:buAutoNum type="alphaLcPeriod"/>
            </a:pPr>
            <a:r>
              <a:rPr lang="nl-NL" dirty="0"/>
              <a:t>5</a:t>
            </a:r>
          </a:p>
          <a:p>
            <a:pPr marL="514350" indent="-514350">
              <a:buFont typeface="+mj-lt"/>
              <a:buAutoNum type="alphaLcPeriod"/>
            </a:pPr>
            <a:r>
              <a:rPr lang="nl-NL" dirty="0"/>
              <a:t>7</a:t>
            </a:r>
          </a:p>
          <a:p>
            <a:pPr marL="514350" indent="-514350">
              <a:buFont typeface="+mj-lt"/>
              <a:buAutoNum type="alphaLcPeriod"/>
            </a:pPr>
            <a:r>
              <a:rPr lang="nl-NL" dirty="0"/>
              <a:t>Geen maximum</a:t>
            </a:r>
          </a:p>
        </p:txBody>
      </p:sp>
      <p:pic>
        <p:nvPicPr>
          <p:cNvPr id="6" name="Picture 3">
            <a:extLst>
              <a:ext uri="{FF2B5EF4-FFF2-40B4-BE49-F238E27FC236}">
                <a16:creationId xmlns:a16="http://schemas.microsoft.com/office/drawing/2014/main" xmlns="" id="{054DFCD3-28BC-4942-84DB-0D3F9B4126E5}"/>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45600" y="5722034"/>
            <a:ext cx="2825305" cy="588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4056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xmlns="" id="{BEB05044-A921-4909-8E6A-3E7F5C06CCBF}"/>
              </a:ext>
            </a:extLst>
          </p:cNvPr>
          <p:cNvPicPr>
            <a:picLocks noChangeAspect="1"/>
          </p:cNvPicPr>
          <p:nvPr/>
        </p:nvPicPr>
        <p:blipFill rotWithShape="1">
          <a:blip r:embed="rId2"/>
          <a:srcRect l="9131" t="17391" r="14239" b="6087"/>
          <a:stretch/>
        </p:blipFill>
        <p:spPr>
          <a:xfrm>
            <a:off x="0" y="0"/>
            <a:ext cx="12209318" cy="6858000"/>
          </a:xfrm>
          <a:prstGeom prst="rect">
            <a:avLst/>
          </a:prstGeom>
        </p:spPr>
      </p:pic>
    </p:spTree>
    <p:extLst>
      <p:ext uri="{BB962C8B-B14F-4D97-AF65-F5344CB8AC3E}">
        <p14:creationId xmlns:p14="http://schemas.microsoft.com/office/powerpoint/2010/main" val="10332718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FC0605B-1220-408B-A284-A39C5823D446}"/>
              </a:ext>
            </a:extLst>
          </p:cNvPr>
          <p:cNvSpPr>
            <a:spLocks noGrp="1"/>
          </p:cNvSpPr>
          <p:nvPr>
            <p:ph type="title"/>
          </p:nvPr>
        </p:nvSpPr>
        <p:spPr/>
        <p:txBody>
          <a:bodyPr/>
          <a:lstStyle/>
          <a:p>
            <a:r>
              <a:rPr lang="nl-NL" dirty="0"/>
              <a:t>Vraag</a:t>
            </a:r>
          </a:p>
        </p:txBody>
      </p:sp>
      <p:sp>
        <p:nvSpPr>
          <p:cNvPr id="3" name="Tijdelijke aanduiding voor inhoud 2">
            <a:extLst>
              <a:ext uri="{FF2B5EF4-FFF2-40B4-BE49-F238E27FC236}">
                <a16:creationId xmlns:a16="http://schemas.microsoft.com/office/drawing/2014/main" xmlns="" id="{306782BF-1DE7-4FC0-A157-00F2985EEB9F}"/>
              </a:ext>
            </a:extLst>
          </p:cNvPr>
          <p:cNvSpPr>
            <a:spLocks noGrp="1"/>
          </p:cNvSpPr>
          <p:nvPr>
            <p:ph idx="1"/>
          </p:nvPr>
        </p:nvSpPr>
        <p:spPr>
          <a:xfrm>
            <a:off x="838201" y="1825625"/>
            <a:ext cx="4936958" cy="4351338"/>
          </a:xfrm>
        </p:spPr>
        <p:txBody>
          <a:bodyPr>
            <a:normAutofit/>
          </a:bodyPr>
          <a:lstStyle/>
          <a:p>
            <a:pPr marL="0" indent="0">
              <a:buNone/>
            </a:pPr>
            <a:r>
              <a:rPr lang="nl-NL" dirty="0"/>
              <a:t>Welk type landschap heeft uw voorkeur voor zonnevelden?</a:t>
            </a:r>
          </a:p>
          <a:p>
            <a:pPr>
              <a:buFont typeface="Wingdings" panose="05000000000000000000" pitchFamily="2" charset="2"/>
              <a:buChar char="q"/>
            </a:pPr>
            <a:r>
              <a:rPr lang="nl-NL" sz="2400" dirty="0"/>
              <a:t>Veluwe</a:t>
            </a:r>
          </a:p>
          <a:p>
            <a:pPr>
              <a:buFont typeface="Wingdings" panose="05000000000000000000" pitchFamily="2" charset="2"/>
              <a:buChar char="q"/>
            </a:pPr>
            <a:r>
              <a:rPr lang="nl-NL" sz="2400" dirty="0"/>
              <a:t>Veluwe flank</a:t>
            </a:r>
          </a:p>
          <a:p>
            <a:pPr>
              <a:buFont typeface="Wingdings" panose="05000000000000000000" pitchFamily="2" charset="2"/>
              <a:buChar char="q"/>
            </a:pPr>
            <a:r>
              <a:rPr lang="nl-NL" sz="2400" dirty="0"/>
              <a:t>Ontginningen</a:t>
            </a:r>
          </a:p>
          <a:p>
            <a:pPr>
              <a:buFont typeface="Wingdings" panose="05000000000000000000" pitchFamily="2" charset="2"/>
              <a:buChar char="q"/>
            </a:pPr>
            <a:r>
              <a:rPr lang="nl-NL" sz="2400" dirty="0"/>
              <a:t>Landgoederen</a:t>
            </a:r>
          </a:p>
          <a:p>
            <a:pPr>
              <a:buFont typeface="Wingdings" panose="05000000000000000000" pitchFamily="2" charset="2"/>
              <a:buChar char="q"/>
            </a:pPr>
            <a:r>
              <a:rPr lang="nl-NL" sz="2400" dirty="0"/>
              <a:t>Oeverwal</a:t>
            </a:r>
          </a:p>
          <a:p>
            <a:pPr>
              <a:buFont typeface="Wingdings" panose="05000000000000000000" pitchFamily="2" charset="2"/>
              <a:buChar char="q"/>
            </a:pPr>
            <a:r>
              <a:rPr lang="nl-NL" sz="2400" dirty="0"/>
              <a:t>Uiterwaarden</a:t>
            </a:r>
          </a:p>
        </p:txBody>
      </p:sp>
      <p:pic>
        <p:nvPicPr>
          <p:cNvPr id="5" name="Picture 3">
            <a:extLst>
              <a:ext uri="{FF2B5EF4-FFF2-40B4-BE49-F238E27FC236}">
                <a16:creationId xmlns:a16="http://schemas.microsoft.com/office/drawing/2014/main" xmlns="" id="{84DD8506-F39C-4177-AFC2-3D076CCAAF5A}"/>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45600" y="5722034"/>
            <a:ext cx="2825305" cy="588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Afbeelding 5">
            <a:extLst>
              <a:ext uri="{FF2B5EF4-FFF2-40B4-BE49-F238E27FC236}">
                <a16:creationId xmlns:a16="http://schemas.microsoft.com/office/drawing/2014/main" xmlns="" id="{2C1A13D5-6949-4AD6-81D8-2525BAB61626}"/>
              </a:ext>
            </a:extLst>
          </p:cNvPr>
          <p:cNvPicPr>
            <a:picLocks noChangeAspect="1"/>
          </p:cNvPicPr>
          <p:nvPr/>
        </p:nvPicPr>
        <p:blipFill rotWithShape="1">
          <a:blip r:embed="rId4"/>
          <a:srcRect l="19630" t="6611" r="21667" b="52100"/>
          <a:stretch/>
        </p:blipFill>
        <p:spPr>
          <a:xfrm>
            <a:off x="5967681" y="835485"/>
            <a:ext cx="6103224" cy="4829399"/>
          </a:xfrm>
          <a:prstGeom prst="rect">
            <a:avLst/>
          </a:prstGeom>
        </p:spPr>
      </p:pic>
    </p:spTree>
    <p:extLst>
      <p:ext uri="{BB962C8B-B14F-4D97-AF65-F5344CB8AC3E}">
        <p14:creationId xmlns:p14="http://schemas.microsoft.com/office/powerpoint/2010/main" val="31867126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xmlns="" id="{A62E65DD-5743-4450-8691-4D9A1511BCFC}"/>
              </a:ext>
            </a:extLst>
          </p:cNvPr>
          <p:cNvPicPr>
            <a:picLocks noChangeAspect="1"/>
          </p:cNvPicPr>
          <p:nvPr/>
        </p:nvPicPr>
        <p:blipFill rotWithShape="1">
          <a:blip r:embed="rId2"/>
          <a:srcRect l="8913" t="18164" r="14348" b="6087"/>
          <a:stretch/>
        </p:blipFill>
        <p:spPr>
          <a:xfrm>
            <a:off x="0" y="39756"/>
            <a:ext cx="12192000" cy="6769495"/>
          </a:xfrm>
          <a:prstGeom prst="rect">
            <a:avLst/>
          </a:prstGeom>
        </p:spPr>
      </p:pic>
    </p:spTree>
    <p:extLst>
      <p:ext uri="{BB962C8B-B14F-4D97-AF65-F5344CB8AC3E}">
        <p14:creationId xmlns:p14="http://schemas.microsoft.com/office/powerpoint/2010/main" val="10707918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4FF6D54-B00D-4419-8B49-7143C348297D}"/>
              </a:ext>
            </a:extLst>
          </p:cNvPr>
          <p:cNvSpPr>
            <a:spLocks noGrp="1"/>
          </p:cNvSpPr>
          <p:nvPr>
            <p:ph type="title"/>
          </p:nvPr>
        </p:nvSpPr>
        <p:spPr/>
        <p:txBody>
          <a:bodyPr/>
          <a:lstStyle/>
          <a:p>
            <a:r>
              <a:rPr lang="nl-NL" dirty="0"/>
              <a:t>Vraag</a:t>
            </a:r>
          </a:p>
        </p:txBody>
      </p:sp>
      <p:sp>
        <p:nvSpPr>
          <p:cNvPr id="3" name="Tijdelijke aanduiding voor inhoud 2">
            <a:extLst>
              <a:ext uri="{FF2B5EF4-FFF2-40B4-BE49-F238E27FC236}">
                <a16:creationId xmlns:a16="http://schemas.microsoft.com/office/drawing/2014/main" xmlns="" id="{AD027E71-801D-45F0-9A8D-444A88B85574}"/>
              </a:ext>
            </a:extLst>
          </p:cNvPr>
          <p:cNvSpPr>
            <a:spLocks noGrp="1"/>
          </p:cNvSpPr>
          <p:nvPr>
            <p:ph idx="1"/>
          </p:nvPr>
        </p:nvSpPr>
        <p:spPr/>
        <p:txBody>
          <a:bodyPr/>
          <a:lstStyle/>
          <a:p>
            <a:pPr marL="0" indent="0">
              <a:buNone/>
            </a:pPr>
            <a:r>
              <a:rPr lang="nl-NL" dirty="0"/>
              <a:t>Wat of wie bepaalt de maximale grootte van een zonneveld?</a:t>
            </a:r>
          </a:p>
          <a:p>
            <a:endParaRPr lang="nl-NL" dirty="0"/>
          </a:p>
          <a:p>
            <a:pPr>
              <a:buFont typeface="Wingdings" panose="05000000000000000000" pitchFamily="2" charset="2"/>
              <a:buChar char="q"/>
            </a:pPr>
            <a:r>
              <a:rPr lang="nl-NL" dirty="0"/>
              <a:t>De schaal van het landschap</a:t>
            </a:r>
          </a:p>
          <a:p>
            <a:pPr>
              <a:buFont typeface="Wingdings" panose="05000000000000000000" pitchFamily="2" charset="2"/>
              <a:buChar char="q"/>
            </a:pPr>
            <a:r>
              <a:rPr lang="nl-NL" dirty="0"/>
              <a:t>Het energienetwerk</a:t>
            </a:r>
          </a:p>
          <a:p>
            <a:pPr>
              <a:buFont typeface="Wingdings" panose="05000000000000000000" pitchFamily="2" charset="2"/>
              <a:buChar char="q"/>
            </a:pPr>
            <a:r>
              <a:rPr lang="nl-NL" dirty="0"/>
              <a:t>De omwonenden</a:t>
            </a:r>
          </a:p>
          <a:p>
            <a:pPr>
              <a:buFont typeface="Wingdings" panose="05000000000000000000" pitchFamily="2" charset="2"/>
              <a:buChar char="q"/>
            </a:pPr>
            <a:r>
              <a:rPr lang="nl-NL" dirty="0"/>
              <a:t>De ontwikkelaar</a:t>
            </a:r>
          </a:p>
          <a:p>
            <a:pPr marL="0" indent="0">
              <a:buNone/>
            </a:pPr>
            <a:endParaRPr lang="nl-NL" dirty="0"/>
          </a:p>
        </p:txBody>
      </p:sp>
      <p:pic>
        <p:nvPicPr>
          <p:cNvPr id="4" name="Picture 3">
            <a:extLst>
              <a:ext uri="{FF2B5EF4-FFF2-40B4-BE49-F238E27FC236}">
                <a16:creationId xmlns:a16="http://schemas.microsoft.com/office/drawing/2014/main" xmlns="" id="{71F00CE6-5795-448E-AC86-324E9AE39C32}"/>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45600" y="5722034"/>
            <a:ext cx="2825305" cy="588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80716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3E09C32-772F-44CE-8ED6-BEFC8411C41A}"/>
              </a:ext>
            </a:extLst>
          </p:cNvPr>
          <p:cNvSpPr>
            <a:spLocks noGrp="1"/>
          </p:cNvSpPr>
          <p:nvPr>
            <p:ph type="title"/>
          </p:nvPr>
        </p:nvSpPr>
        <p:spPr/>
        <p:txBody>
          <a:bodyPr/>
          <a:lstStyle/>
          <a:p>
            <a:r>
              <a:rPr lang="nl-NL" dirty="0"/>
              <a:t>Programma</a:t>
            </a:r>
          </a:p>
        </p:txBody>
      </p:sp>
      <p:sp>
        <p:nvSpPr>
          <p:cNvPr id="3" name="Tijdelijke aanduiding voor inhoud 2">
            <a:extLst>
              <a:ext uri="{FF2B5EF4-FFF2-40B4-BE49-F238E27FC236}">
                <a16:creationId xmlns:a16="http://schemas.microsoft.com/office/drawing/2014/main" xmlns="" id="{2CE030D1-7D21-4655-BD2E-E44179E2E4BD}"/>
              </a:ext>
            </a:extLst>
          </p:cNvPr>
          <p:cNvSpPr>
            <a:spLocks noGrp="1"/>
          </p:cNvSpPr>
          <p:nvPr>
            <p:ph idx="1"/>
          </p:nvPr>
        </p:nvSpPr>
        <p:spPr/>
        <p:txBody>
          <a:bodyPr>
            <a:normAutofit/>
          </a:bodyPr>
          <a:lstStyle/>
          <a:p>
            <a:r>
              <a:rPr lang="nl-NL" dirty="0"/>
              <a:t>Welkom						19.30 uur</a:t>
            </a:r>
          </a:p>
          <a:p>
            <a:r>
              <a:rPr lang="nl-NL" dirty="0"/>
              <a:t>Inleiding						19.45 uur</a:t>
            </a:r>
          </a:p>
          <a:p>
            <a:pPr lvl="1"/>
            <a:r>
              <a:rPr lang="nl-NL" dirty="0"/>
              <a:t>Wat is een afwegingskader?</a:t>
            </a:r>
          </a:p>
          <a:p>
            <a:pPr lvl="1"/>
            <a:r>
              <a:rPr lang="nl-NL" dirty="0"/>
              <a:t>Hoe komen we tot een afwegingskader?</a:t>
            </a:r>
          </a:p>
          <a:p>
            <a:r>
              <a:rPr lang="nl-NL" dirty="0"/>
              <a:t>Stellingen	en vragen				20.00 uur</a:t>
            </a:r>
          </a:p>
          <a:p>
            <a:r>
              <a:rPr lang="nl-NL" dirty="0"/>
              <a:t>Het vervolg					20.50 uur</a:t>
            </a:r>
          </a:p>
          <a:p>
            <a:pPr marL="0" indent="0">
              <a:buNone/>
            </a:pPr>
            <a:r>
              <a:rPr lang="nl-NL" sz="1900" dirty="0"/>
              <a:t>Pauze (21.00 uur)</a:t>
            </a:r>
          </a:p>
          <a:p>
            <a:r>
              <a:rPr lang="nl-NL" dirty="0"/>
              <a:t>Verder in gesprek				21.10 uur</a:t>
            </a:r>
          </a:p>
          <a:p>
            <a:pPr marL="0" indent="0">
              <a:buNone/>
            </a:pPr>
            <a:r>
              <a:rPr lang="nl-NL" sz="1900" dirty="0"/>
              <a:t>Einde (22.00 uur)</a:t>
            </a:r>
          </a:p>
        </p:txBody>
      </p:sp>
      <p:pic>
        <p:nvPicPr>
          <p:cNvPr id="4" name="Picture 3">
            <a:extLst>
              <a:ext uri="{FF2B5EF4-FFF2-40B4-BE49-F238E27FC236}">
                <a16:creationId xmlns:a16="http://schemas.microsoft.com/office/drawing/2014/main" xmlns="" id="{2CA4205A-5A17-4765-9F69-4DDC76091DAA}"/>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45600" y="5722034"/>
            <a:ext cx="2825305" cy="588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368013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xmlns="" id="{E26AEAC7-7F38-41F0-9BED-2C8283A8F42A}"/>
              </a:ext>
            </a:extLst>
          </p:cNvPr>
          <p:cNvPicPr>
            <a:picLocks noChangeAspect="1"/>
          </p:cNvPicPr>
          <p:nvPr/>
        </p:nvPicPr>
        <p:blipFill rotWithShape="1">
          <a:blip r:embed="rId2"/>
          <a:srcRect l="8913" t="18744" r="14456" b="6087"/>
          <a:stretch/>
        </p:blipFill>
        <p:spPr>
          <a:xfrm>
            <a:off x="3155" y="132523"/>
            <a:ext cx="12188846" cy="6725478"/>
          </a:xfrm>
          <a:prstGeom prst="rect">
            <a:avLst/>
          </a:prstGeom>
        </p:spPr>
      </p:pic>
    </p:spTree>
    <p:extLst>
      <p:ext uri="{BB962C8B-B14F-4D97-AF65-F5344CB8AC3E}">
        <p14:creationId xmlns:p14="http://schemas.microsoft.com/office/powerpoint/2010/main" val="10596969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3BDDAEC-7970-419F-95A5-AD3B8318CF6B}"/>
              </a:ext>
            </a:extLst>
          </p:cNvPr>
          <p:cNvSpPr>
            <a:spLocks noGrp="1"/>
          </p:cNvSpPr>
          <p:nvPr>
            <p:ph type="title"/>
          </p:nvPr>
        </p:nvSpPr>
        <p:spPr/>
        <p:txBody>
          <a:bodyPr/>
          <a:lstStyle/>
          <a:p>
            <a:r>
              <a:rPr lang="nl-NL" dirty="0"/>
              <a:t>Schaalgrootte op de kaart</a:t>
            </a:r>
          </a:p>
        </p:txBody>
      </p:sp>
      <p:pic>
        <p:nvPicPr>
          <p:cNvPr id="6" name="Afbeelding 5" descr="kaart met schalen copy"/>
          <p:cNvPicPr>
            <a:picLocks noChangeAspect="1"/>
          </p:cNvPicPr>
          <p:nvPr/>
        </p:nvPicPr>
        <p:blipFill rotWithShape="1">
          <a:blip r:embed="rId3">
            <a:extLst>
              <a:ext uri="{28A0092B-C50C-407E-A947-70E740481C1C}">
                <a14:useLocalDpi xmlns:a14="http://schemas.microsoft.com/office/drawing/2010/main" val="0"/>
              </a:ext>
            </a:extLst>
          </a:blip>
          <a:srcRect t="10343" b="14580"/>
          <a:stretch/>
        </p:blipFill>
        <p:spPr>
          <a:xfrm>
            <a:off x="31023" y="1240401"/>
            <a:ext cx="12160977" cy="5639370"/>
          </a:xfrm>
          <a:prstGeom prst="rect">
            <a:avLst/>
          </a:prstGeom>
        </p:spPr>
      </p:pic>
      <p:sp>
        <p:nvSpPr>
          <p:cNvPr id="7" name="Tekstvak 6"/>
          <p:cNvSpPr txBox="1"/>
          <p:nvPr/>
        </p:nvSpPr>
        <p:spPr>
          <a:xfrm>
            <a:off x="179601" y="3450647"/>
            <a:ext cx="5862669" cy="461665"/>
          </a:xfrm>
          <a:prstGeom prst="rect">
            <a:avLst/>
          </a:prstGeom>
          <a:solidFill>
            <a:schemeClr val="bg1"/>
          </a:solidFill>
          <a:ln>
            <a:solidFill>
              <a:schemeClr val="bg1"/>
            </a:solidFill>
          </a:ln>
        </p:spPr>
        <p:txBody>
          <a:bodyPr wrap="square" rtlCol="0">
            <a:spAutoFit/>
          </a:bodyPr>
          <a:lstStyle/>
          <a:p>
            <a:pPr algn="ctr"/>
            <a:r>
              <a:rPr lang="nl-NL" sz="2400" dirty="0"/>
              <a:t>diverse schaalgroottes in beeld</a:t>
            </a:r>
          </a:p>
        </p:txBody>
      </p:sp>
      <p:cxnSp>
        <p:nvCxnSpPr>
          <p:cNvPr id="12" name="Rechte verbindingslijn 11"/>
          <p:cNvCxnSpPr>
            <a:stCxn id="7" idx="3"/>
          </p:cNvCxnSpPr>
          <p:nvPr/>
        </p:nvCxnSpPr>
        <p:spPr>
          <a:xfrm flipV="1">
            <a:off x="6042270" y="3078644"/>
            <a:ext cx="3271308" cy="602836"/>
          </a:xfrm>
          <a:prstGeom prst="line">
            <a:avLst/>
          </a:prstGeom>
          <a:ln w="381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3" name="Rechte verbindingslijn 12"/>
          <p:cNvCxnSpPr/>
          <p:nvPr/>
        </p:nvCxnSpPr>
        <p:spPr>
          <a:xfrm flipV="1">
            <a:off x="5950926" y="2937539"/>
            <a:ext cx="1040672" cy="716754"/>
          </a:xfrm>
          <a:prstGeom prst="line">
            <a:avLst/>
          </a:prstGeom>
          <a:ln w="381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4" name="Rechte verbindingslijn 13"/>
          <p:cNvCxnSpPr/>
          <p:nvPr/>
        </p:nvCxnSpPr>
        <p:spPr>
          <a:xfrm>
            <a:off x="6027898" y="3692776"/>
            <a:ext cx="2682735" cy="1771817"/>
          </a:xfrm>
          <a:prstGeom prst="line">
            <a:avLst/>
          </a:prstGeom>
          <a:ln w="38100" cmpd="sng">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829229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3BDDAEC-7970-419F-95A5-AD3B8318CF6B}"/>
              </a:ext>
            </a:extLst>
          </p:cNvPr>
          <p:cNvSpPr>
            <a:spLocks noGrp="1"/>
          </p:cNvSpPr>
          <p:nvPr>
            <p:ph type="title"/>
          </p:nvPr>
        </p:nvSpPr>
        <p:spPr/>
        <p:txBody>
          <a:bodyPr/>
          <a:lstStyle/>
          <a:p>
            <a:r>
              <a:rPr lang="nl-NL" dirty="0"/>
              <a:t>Schaalgrootte in beeld</a:t>
            </a:r>
          </a:p>
        </p:txBody>
      </p:sp>
      <p:cxnSp>
        <p:nvCxnSpPr>
          <p:cNvPr id="12" name="Rechte verbindingslijn 11"/>
          <p:cNvCxnSpPr/>
          <p:nvPr/>
        </p:nvCxnSpPr>
        <p:spPr>
          <a:xfrm flipV="1">
            <a:off x="6042270" y="3078644"/>
            <a:ext cx="3271308" cy="602836"/>
          </a:xfrm>
          <a:prstGeom prst="line">
            <a:avLst/>
          </a:prstGeom>
          <a:ln w="381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3" name="Rechte verbindingslijn 12"/>
          <p:cNvCxnSpPr/>
          <p:nvPr/>
        </p:nvCxnSpPr>
        <p:spPr>
          <a:xfrm flipV="1">
            <a:off x="5950926" y="2937539"/>
            <a:ext cx="1040672" cy="716754"/>
          </a:xfrm>
          <a:prstGeom prst="line">
            <a:avLst/>
          </a:prstGeom>
          <a:ln w="38100" cmpd="sng">
            <a:solidFill>
              <a:schemeClr val="bg1"/>
            </a:solidFill>
          </a:ln>
        </p:spPr>
        <p:style>
          <a:lnRef idx="2">
            <a:schemeClr val="accent1"/>
          </a:lnRef>
          <a:fillRef idx="0">
            <a:schemeClr val="accent1"/>
          </a:fillRef>
          <a:effectRef idx="1">
            <a:schemeClr val="accent1"/>
          </a:effectRef>
          <a:fontRef idx="minor">
            <a:schemeClr val="tx1"/>
          </a:fontRef>
        </p:style>
      </p:cxnSp>
      <p:pic>
        <p:nvPicPr>
          <p:cNvPr id="15" name="Afbeelding 14"/>
          <p:cNvPicPr>
            <a:picLocks noChangeAspect="1"/>
          </p:cNvPicPr>
          <p:nvPr/>
        </p:nvPicPr>
        <p:blipFill rotWithShape="1">
          <a:blip r:embed="rId3" cstate="print">
            <a:extLst>
              <a:ext uri="{28A0092B-C50C-407E-A947-70E740481C1C}">
                <a14:useLocalDpi xmlns:a14="http://schemas.microsoft.com/office/drawing/2010/main" val="0"/>
              </a:ext>
            </a:extLst>
          </a:blip>
          <a:srcRect b="9192"/>
          <a:stretch/>
        </p:blipFill>
        <p:spPr>
          <a:xfrm>
            <a:off x="3639811" y="2573519"/>
            <a:ext cx="4166846" cy="2834918"/>
          </a:xfrm>
          <a:prstGeom prst="rect">
            <a:avLst/>
          </a:prstGeom>
        </p:spPr>
      </p:pic>
      <p:pic>
        <p:nvPicPr>
          <p:cNvPr id="16" name="Afbeelding 15" descr="download (1).jpg"/>
          <p:cNvPicPr>
            <a:picLocks noChangeAspect="1"/>
          </p:cNvPicPr>
          <p:nvPr/>
        </p:nvPicPr>
        <p:blipFill rotWithShape="1">
          <a:blip r:embed="rId4" cstate="print">
            <a:extLst>
              <a:ext uri="{28A0092B-C50C-407E-A947-70E740481C1C}">
                <a14:useLocalDpi xmlns:a14="http://schemas.microsoft.com/office/drawing/2010/main" val="0"/>
              </a:ext>
            </a:extLst>
          </a:blip>
          <a:srcRect l="2210"/>
          <a:stretch/>
        </p:blipFill>
        <p:spPr>
          <a:xfrm>
            <a:off x="-1" y="2581540"/>
            <a:ext cx="3679605" cy="2822087"/>
          </a:xfrm>
          <a:prstGeom prst="rect">
            <a:avLst/>
          </a:prstGeom>
        </p:spPr>
      </p:pic>
      <p:pic>
        <p:nvPicPr>
          <p:cNvPr id="17" name="Afbeelding 16" descr="zonnepark-veendam.jpg"/>
          <p:cNvPicPr>
            <a:picLocks noChangeAspect="1"/>
          </p:cNvPicPr>
          <p:nvPr/>
        </p:nvPicPr>
        <p:blipFill rotWithShape="1">
          <a:blip r:embed="rId5" cstate="print">
            <a:extLst>
              <a:ext uri="{28A0092B-C50C-407E-A947-70E740481C1C}">
                <a14:useLocalDpi xmlns:a14="http://schemas.microsoft.com/office/drawing/2010/main" val="0"/>
              </a:ext>
            </a:extLst>
          </a:blip>
          <a:srcRect t="7462" r="4575" b="3565"/>
          <a:stretch/>
        </p:blipFill>
        <p:spPr>
          <a:xfrm>
            <a:off x="7768172" y="2560690"/>
            <a:ext cx="4423828" cy="2847746"/>
          </a:xfrm>
          <a:prstGeom prst="rect">
            <a:avLst/>
          </a:prstGeom>
        </p:spPr>
      </p:pic>
      <p:sp>
        <p:nvSpPr>
          <p:cNvPr id="21" name="Tekstvak 20"/>
          <p:cNvSpPr txBox="1"/>
          <p:nvPr/>
        </p:nvSpPr>
        <p:spPr>
          <a:xfrm>
            <a:off x="134053" y="2706706"/>
            <a:ext cx="1207433" cy="461665"/>
          </a:xfrm>
          <a:prstGeom prst="rect">
            <a:avLst/>
          </a:prstGeom>
          <a:solidFill>
            <a:schemeClr val="bg1"/>
          </a:solidFill>
          <a:ln>
            <a:solidFill>
              <a:schemeClr val="bg1"/>
            </a:solidFill>
          </a:ln>
        </p:spPr>
        <p:txBody>
          <a:bodyPr wrap="square" rtlCol="0">
            <a:spAutoFit/>
          </a:bodyPr>
          <a:lstStyle/>
          <a:p>
            <a:pPr algn="ctr"/>
            <a:r>
              <a:rPr lang="nl-NL" sz="2400" dirty="0"/>
              <a:t>1,2 ha</a:t>
            </a:r>
          </a:p>
        </p:txBody>
      </p:sp>
      <p:sp>
        <p:nvSpPr>
          <p:cNvPr id="22" name="Tekstvak 21"/>
          <p:cNvSpPr txBox="1"/>
          <p:nvPr/>
        </p:nvSpPr>
        <p:spPr>
          <a:xfrm>
            <a:off x="3839345" y="2648071"/>
            <a:ext cx="1207433" cy="461665"/>
          </a:xfrm>
          <a:prstGeom prst="rect">
            <a:avLst/>
          </a:prstGeom>
          <a:solidFill>
            <a:schemeClr val="bg1"/>
          </a:solidFill>
          <a:ln>
            <a:solidFill>
              <a:schemeClr val="bg1"/>
            </a:solidFill>
          </a:ln>
        </p:spPr>
        <p:txBody>
          <a:bodyPr wrap="square" rtlCol="0">
            <a:spAutoFit/>
          </a:bodyPr>
          <a:lstStyle/>
          <a:p>
            <a:pPr algn="ctr"/>
            <a:r>
              <a:rPr lang="nl-NL" sz="2400" dirty="0"/>
              <a:t>5 ha</a:t>
            </a:r>
          </a:p>
        </p:txBody>
      </p:sp>
      <p:sp>
        <p:nvSpPr>
          <p:cNvPr id="23" name="Tekstvak 22"/>
          <p:cNvSpPr txBox="1"/>
          <p:nvPr/>
        </p:nvSpPr>
        <p:spPr>
          <a:xfrm>
            <a:off x="7882992" y="2648953"/>
            <a:ext cx="1207433" cy="461665"/>
          </a:xfrm>
          <a:prstGeom prst="rect">
            <a:avLst/>
          </a:prstGeom>
          <a:solidFill>
            <a:schemeClr val="bg1"/>
          </a:solidFill>
          <a:ln>
            <a:solidFill>
              <a:schemeClr val="bg1"/>
            </a:solidFill>
          </a:ln>
        </p:spPr>
        <p:txBody>
          <a:bodyPr wrap="square" rtlCol="0">
            <a:spAutoFit/>
          </a:bodyPr>
          <a:lstStyle/>
          <a:p>
            <a:pPr algn="ctr"/>
            <a:r>
              <a:rPr lang="nl-NL" sz="2400" dirty="0"/>
              <a:t>15 ha</a:t>
            </a:r>
          </a:p>
        </p:txBody>
      </p:sp>
      <p:pic>
        <p:nvPicPr>
          <p:cNvPr id="11" name="Picture 3">
            <a:extLst>
              <a:ext uri="{FF2B5EF4-FFF2-40B4-BE49-F238E27FC236}">
                <a16:creationId xmlns:a16="http://schemas.microsoft.com/office/drawing/2014/main" xmlns="" id="{502B4934-6C5C-468C-95E4-F442A5D51785}"/>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45600" y="5722034"/>
            <a:ext cx="2825305" cy="588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09928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1E39EE2-C210-4AC4-B84A-B97091F7D63F}"/>
              </a:ext>
            </a:extLst>
          </p:cNvPr>
          <p:cNvSpPr>
            <a:spLocks noGrp="1"/>
          </p:cNvSpPr>
          <p:nvPr>
            <p:ph type="title"/>
          </p:nvPr>
        </p:nvSpPr>
        <p:spPr/>
        <p:txBody>
          <a:bodyPr/>
          <a:lstStyle/>
          <a:p>
            <a:r>
              <a:rPr lang="nl-NL" dirty="0"/>
              <a:t>Zonneakker Voorst aan de A1</a:t>
            </a:r>
          </a:p>
        </p:txBody>
      </p:sp>
      <p:sp>
        <p:nvSpPr>
          <p:cNvPr id="3" name="Tijdelijke aanduiding voor inhoud 2">
            <a:extLst>
              <a:ext uri="{FF2B5EF4-FFF2-40B4-BE49-F238E27FC236}">
                <a16:creationId xmlns:a16="http://schemas.microsoft.com/office/drawing/2014/main" xmlns="" id="{76856B7A-A77A-4887-B427-74766B94B9F5}"/>
              </a:ext>
            </a:extLst>
          </p:cNvPr>
          <p:cNvSpPr>
            <a:spLocks noGrp="1"/>
          </p:cNvSpPr>
          <p:nvPr>
            <p:ph idx="1"/>
          </p:nvPr>
        </p:nvSpPr>
        <p:spPr/>
        <p:txBody>
          <a:bodyPr>
            <a:normAutofit/>
          </a:bodyPr>
          <a:lstStyle/>
          <a:p>
            <a:pPr marL="0" indent="0">
              <a:buNone/>
            </a:pPr>
            <a:r>
              <a:rPr lang="nl-NL" sz="2400" dirty="0"/>
              <a:t>117.000 panelen: 33 ha panelen, 38 hectare grondgebruik </a:t>
            </a:r>
          </a:p>
          <a:p>
            <a:pPr marL="0" indent="0">
              <a:buNone/>
            </a:pPr>
            <a:r>
              <a:rPr lang="nl-NL" sz="2400" dirty="0"/>
              <a:t>12.000 huishoudens</a:t>
            </a:r>
          </a:p>
        </p:txBody>
      </p:sp>
      <p:pic>
        <p:nvPicPr>
          <p:cNvPr id="1026" name="Picture 2" descr="Zonnepanelen zover het oog reikt langs de A1 bij Voorst">
            <a:extLst>
              <a:ext uri="{FF2B5EF4-FFF2-40B4-BE49-F238E27FC236}">
                <a16:creationId xmlns:a16="http://schemas.microsoft.com/office/drawing/2014/main" xmlns="" id="{66ADA625-940F-4818-A566-283D4B5475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19" r="7198"/>
          <a:stretch/>
        </p:blipFill>
        <p:spPr bwMode="auto">
          <a:xfrm>
            <a:off x="838200" y="2729853"/>
            <a:ext cx="5014499" cy="299218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xmlns="" id="{1BF5BE60-DF6C-4657-87BE-530E754A838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10378" y="2729853"/>
            <a:ext cx="4643422" cy="29921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a:extLst>
              <a:ext uri="{FF2B5EF4-FFF2-40B4-BE49-F238E27FC236}">
                <a16:creationId xmlns:a16="http://schemas.microsoft.com/office/drawing/2014/main" xmlns="" id="{12BCDCDF-E88E-494A-9BC4-346D60C036A1}"/>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45600" y="5722034"/>
            <a:ext cx="2825305" cy="588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5004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63F2E259-9CE8-41EF-939E-D590B66D5CC5}"/>
              </a:ext>
            </a:extLst>
          </p:cNvPr>
          <p:cNvSpPr>
            <a:spLocks noGrp="1"/>
          </p:cNvSpPr>
          <p:nvPr>
            <p:ph type="title"/>
          </p:nvPr>
        </p:nvSpPr>
        <p:spPr/>
        <p:txBody>
          <a:bodyPr/>
          <a:lstStyle/>
          <a:p>
            <a:r>
              <a:rPr lang="nl-NL" dirty="0"/>
              <a:t>Vraag</a:t>
            </a:r>
          </a:p>
        </p:txBody>
      </p:sp>
      <p:sp>
        <p:nvSpPr>
          <p:cNvPr id="3" name="Tijdelijke aanduiding voor inhoud 2">
            <a:extLst>
              <a:ext uri="{FF2B5EF4-FFF2-40B4-BE49-F238E27FC236}">
                <a16:creationId xmlns:a16="http://schemas.microsoft.com/office/drawing/2014/main" xmlns="" id="{306782BF-1DE7-4FC0-A157-00F2985EEB9F}"/>
              </a:ext>
            </a:extLst>
          </p:cNvPr>
          <p:cNvSpPr>
            <a:spLocks noGrp="1"/>
          </p:cNvSpPr>
          <p:nvPr>
            <p:ph idx="1"/>
          </p:nvPr>
        </p:nvSpPr>
        <p:spPr/>
        <p:txBody>
          <a:bodyPr>
            <a:normAutofit/>
          </a:bodyPr>
          <a:lstStyle/>
          <a:p>
            <a:pPr marL="0" indent="0">
              <a:buNone/>
            </a:pPr>
            <a:r>
              <a:rPr lang="nl-NL" dirty="0"/>
              <a:t>Waar gaat uw voorkeur naar uit?</a:t>
            </a:r>
          </a:p>
          <a:p>
            <a:pPr marL="514350" indent="-514350">
              <a:buFont typeface="+mj-lt"/>
              <a:buAutoNum type="alphaLcPeriod"/>
            </a:pPr>
            <a:endParaRPr lang="nl-NL" dirty="0"/>
          </a:p>
          <a:p>
            <a:pPr marL="514350" indent="-514350">
              <a:buFont typeface="+mj-lt"/>
              <a:buAutoNum type="alphaLcPeriod"/>
            </a:pPr>
            <a:r>
              <a:rPr lang="nl-NL" dirty="0"/>
              <a:t>Veel plekken met minder opwek </a:t>
            </a:r>
          </a:p>
          <a:p>
            <a:pPr marL="514350" indent="-514350">
              <a:buFont typeface="+mj-lt"/>
              <a:buAutoNum type="alphaLcPeriod"/>
            </a:pPr>
            <a:endParaRPr lang="nl-NL" dirty="0"/>
          </a:p>
          <a:p>
            <a:pPr marL="514350" indent="-514350">
              <a:buFont typeface="+mj-lt"/>
              <a:buAutoNum type="alphaLcPeriod"/>
            </a:pPr>
            <a:r>
              <a:rPr lang="nl-NL" dirty="0"/>
              <a:t>Minder plekken met veel opwek</a:t>
            </a:r>
          </a:p>
          <a:p>
            <a:endParaRPr lang="nl-NL" dirty="0"/>
          </a:p>
        </p:txBody>
      </p:sp>
      <p:pic>
        <p:nvPicPr>
          <p:cNvPr id="4" name="Picture 3">
            <a:extLst>
              <a:ext uri="{FF2B5EF4-FFF2-40B4-BE49-F238E27FC236}">
                <a16:creationId xmlns:a16="http://schemas.microsoft.com/office/drawing/2014/main" xmlns="" id="{720CF322-7018-4524-8542-39867E919A6B}"/>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45600" y="5722034"/>
            <a:ext cx="2825305" cy="588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88441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xmlns="" id="{987CFECE-EA85-4220-9A74-5854DB2FF1B1}"/>
              </a:ext>
            </a:extLst>
          </p:cNvPr>
          <p:cNvPicPr>
            <a:picLocks noChangeAspect="1"/>
          </p:cNvPicPr>
          <p:nvPr/>
        </p:nvPicPr>
        <p:blipFill rotWithShape="1">
          <a:blip r:embed="rId2"/>
          <a:srcRect l="9239" t="17972" r="13913" b="6472"/>
          <a:stretch/>
        </p:blipFill>
        <p:spPr>
          <a:xfrm>
            <a:off x="-16829" y="106017"/>
            <a:ext cx="12208829" cy="6751983"/>
          </a:xfrm>
          <a:prstGeom prst="rect">
            <a:avLst/>
          </a:prstGeom>
        </p:spPr>
      </p:pic>
    </p:spTree>
    <p:extLst>
      <p:ext uri="{BB962C8B-B14F-4D97-AF65-F5344CB8AC3E}">
        <p14:creationId xmlns:p14="http://schemas.microsoft.com/office/powerpoint/2010/main" val="31840556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2DA3630-E598-4F1D-8386-0CFB33B151AF}"/>
              </a:ext>
            </a:extLst>
          </p:cNvPr>
          <p:cNvSpPr>
            <a:spLocks noGrp="1"/>
          </p:cNvSpPr>
          <p:nvPr>
            <p:ph type="title"/>
          </p:nvPr>
        </p:nvSpPr>
        <p:spPr/>
        <p:txBody>
          <a:bodyPr/>
          <a:lstStyle/>
          <a:p>
            <a:r>
              <a:rPr lang="nl-NL" dirty="0"/>
              <a:t>Concentreren of verspreiden</a:t>
            </a:r>
          </a:p>
        </p:txBody>
      </p:sp>
      <p:pic>
        <p:nvPicPr>
          <p:cNvPr id="11" name="Tijdelijke aanduiding voor inhoud 10" descr="Afbeelding met kaart, tekst&#10;&#10;Beschrijving is gegenereerd met zeer hoge betrouwbaarheid">
            <a:extLst>
              <a:ext uri="{FF2B5EF4-FFF2-40B4-BE49-F238E27FC236}">
                <a16:creationId xmlns:a16="http://schemas.microsoft.com/office/drawing/2014/main" xmlns="" id="{BEFD10F2-F158-47AB-835F-F4228952B4D9}"/>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40101" y="1465103"/>
            <a:ext cx="4783428" cy="4773302"/>
          </a:xfrm>
        </p:spPr>
      </p:pic>
      <p:pic>
        <p:nvPicPr>
          <p:cNvPr id="13" name="Afbeelding 12" descr="Afbeelding met tekst, kaart&#10;&#10;Beschrijving is gegenereerd met zeer hoge betrouwbaarheid">
            <a:extLst>
              <a:ext uri="{FF2B5EF4-FFF2-40B4-BE49-F238E27FC236}">
                <a16:creationId xmlns:a16="http://schemas.microsoft.com/office/drawing/2014/main" xmlns="" id="{8A10E988-CAD3-474E-9FAA-CC2303E0AA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8473" y="1465103"/>
            <a:ext cx="4783428" cy="4773302"/>
          </a:xfrm>
          <a:prstGeom prst="rect">
            <a:avLst/>
          </a:prstGeom>
        </p:spPr>
      </p:pic>
      <p:pic>
        <p:nvPicPr>
          <p:cNvPr id="5" name="Picture 3">
            <a:extLst>
              <a:ext uri="{FF2B5EF4-FFF2-40B4-BE49-F238E27FC236}">
                <a16:creationId xmlns:a16="http://schemas.microsoft.com/office/drawing/2014/main" xmlns="" id="{7089A356-1B63-4B53-A14F-CD544F075366}"/>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45600" y="5722034"/>
            <a:ext cx="2825305" cy="588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679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3BDDAEC-7970-419F-95A5-AD3B8318CF6B}"/>
              </a:ext>
            </a:extLst>
          </p:cNvPr>
          <p:cNvSpPr>
            <a:spLocks noGrp="1"/>
          </p:cNvSpPr>
          <p:nvPr>
            <p:ph type="title"/>
          </p:nvPr>
        </p:nvSpPr>
        <p:spPr/>
        <p:txBody>
          <a:bodyPr/>
          <a:lstStyle/>
          <a:p>
            <a:r>
              <a:rPr lang="nl-NL" dirty="0"/>
              <a:t>Voor een grotere schaal zonnevelden</a:t>
            </a:r>
          </a:p>
        </p:txBody>
      </p:sp>
      <p:sp>
        <p:nvSpPr>
          <p:cNvPr id="3" name="Tijdelijke aanduiding voor inhoud 2">
            <a:extLst>
              <a:ext uri="{FF2B5EF4-FFF2-40B4-BE49-F238E27FC236}">
                <a16:creationId xmlns:a16="http://schemas.microsoft.com/office/drawing/2014/main" xmlns="" id="{A5441A2F-2789-4DF2-BAED-E159D8F58C70}"/>
              </a:ext>
            </a:extLst>
          </p:cNvPr>
          <p:cNvSpPr>
            <a:spLocks noGrp="1"/>
          </p:cNvSpPr>
          <p:nvPr>
            <p:ph idx="1"/>
          </p:nvPr>
        </p:nvSpPr>
        <p:spPr/>
        <p:txBody>
          <a:bodyPr>
            <a:normAutofit/>
          </a:bodyPr>
          <a:lstStyle/>
          <a:p>
            <a:r>
              <a:rPr lang="nl-NL" dirty="0"/>
              <a:t>Verspreiding van zonnevelden door het gehele landschap tegen gaan</a:t>
            </a:r>
          </a:p>
          <a:p>
            <a:endParaRPr lang="nl-NL" dirty="0"/>
          </a:p>
          <a:p>
            <a:r>
              <a:rPr lang="nl-NL" dirty="0"/>
              <a:t>Keuze voor plekken waar landschap aangepast mag worden en waar niet</a:t>
            </a:r>
          </a:p>
          <a:p>
            <a:endParaRPr lang="nl-NL" dirty="0"/>
          </a:p>
          <a:p>
            <a:r>
              <a:rPr lang="nl-NL" dirty="0"/>
              <a:t>Meer energienetwerk efficiëntie en meer financiële ruimte voor landschapsverbetering</a:t>
            </a:r>
          </a:p>
        </p:txBody>
      </p:sp>
      <p:pic>
        <p:nvPicPr>
          <p:cNvPr id="4" name="Picture 3">
            <a:extLst>
              <a:ext uri="{FF2B5EF4-FFF2-40B4-BE49-F238E27FC236}">
                <a16:creationId xmlns:a16="http://schemas.microsoft.com/office/drawing/2014/main" xmlns="" id="{46FCF014-5F31-4622-B5E0-9187451317E5}"/>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45600" y="5722034"/>
            <a:ext cx="2825305" cy="588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50516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2184277-840E-44F1-A4EF-79B0D3B573A1}"/>
              </a:ext>
            </a:extLst>
          </p:cNvPr>
          <p:cNvSpPr>
            <a:spLocks noGrp="1"/>
          </p:cNvSpPr>
          <p:nvPr>
            <p:ph type="title"/>
          </p:nvPr>
        </p:nvSpPr>
        <p:spPr/>
        <p:txBody>
          <a:bodyPr/>
          <a:lstStyle/>
          <a:p>
            <a:r>
              <a:rPr lang="nl-NL" dirty="0"/>
              <a:t>Stelling</a:t>
            </a:r>
          </a:p>
        </p:txBody>
      </p:sp>
      <p:sp>
        <p:nvSpPr>
          <p:cNvPr id="3" name="Tijdelijke aanduiding voor inhoud 2">
            <a:extLst>
              <a:ext uri="{FF2B5EF4-FFF2-40B4-BE49-F238E27FC236}">
                <a16:creationId xmlns:a16="http://schemas.microsoft.com/office/drawing/2014/main" xmlns="" id="{306782BF-1DE7-4FC0-A157-00F2985EEB9F}"/>
              </a:ext>
            </a:extLst>
          </p:cNvPr>
          <p:cNvSpPr>
            <a:spLocks noGrp="1"/>
          </p:cNvSpPr>
          <p:nvPr>
            <p:ph idx="1"/>
          </p:nvPr>
        </p:nvSpPr>
        <p:spPr/>
        <p:txBody>
          <a:bodyPr>
            <a:normAutofit/>
          </a:bodyPr>
          <a:lstStyle/>
          <a:p>
            <a:pPr marL="0" indent="0">
              <a:buNone/>
            </a:pPr>
            <a:r>
              <a:rPr lang="nl-NL" dirty="0"/>
              <a:t>Kleine zonneparken alleen aansluitend aan erven</a:t>
            </a:r>
          </a:p>
          <a:p>
            <a:endParaRPr lang="nl-NL" dirty="0"/>
          </a:p>
          <a:p>
            <a:r>
              <a:rPr lang="nl-NL" dirty="0"/>
              <a:t>Eens </a:t>
            </a:r>
          </a:p>
          <a:p>
            <a:endParaRPr lang="nl-NL" dirty="0"/>
          </a:p>
          <a:p>
            <a:r>
              <a:rPr lang="nl-NL" dirty="0"/>
              <a:t>Oneens</a:t>
            </a:r>
          </a:p>
        </p:txBody>
      </p:sp>
      <p:grpSp>
        <p:nvGrpSpPr>
          <p:cNvPr id="7" name="Groep 6">
            <a:extLst>
              <a:ext uri="{FF2B5EF4-FFF2-40B4-BE49-F238E27FC236}">
                <a16:creationId xmlns:a16="http://schemas.microsoft.com/office/drawing/2014/main" xmlns="" id="{09C5EFC2-C280-4776-9D84-0F964A713EBB}"/>
              </a:ext>
            </a:extLst>
          </p:cNvPr>
          <p:cNvGrpSpPr/>
          <p:nvPr/>
        </p:nvGrpSpPr>
        <p:grpSpPr>
          <a:xfrm>
            <a:off x="3703639" y="2344737"/>
            <a:ext cx="8310561" cy="3319463"/>
            <a:chOff x="3703639" y="2344737"/>
            <a:chExt cx="8310561" cy="3319463"/>
          </a:xfrm>
        </p:grpSpPr>
        <p:pic>
          <p:nvPicPr>
            <p:cNvPr id="4" name="Afbeelding 3">
              <a:extLst>
                <a:ext uri="{FF2B5EF4-FFF2-40B4-BE49-F238E27FC236}">
                  <a16:creationId xmlns:a16="http://schemas.microsoft.com/office/drawing/2014/main" xmlns="" id="{854AD8F5-886A-4FFA-AF15-CD955AFBB64C}"/>
                </a:ext>
              </a:extLst>
            </p:cNvPr>
            <p:cNvPicPr>
              <a:picLocks noChangeAspect="1"/>
            </p:cNvPicPr>
            <p:nvPr/>
          </p:nvPicPr>
          <p:blipFill>
            <a:blip r:embed="rId3"/>
            <a:stretch>
              <a:fillRect/>
            </a:stretch>
          </p:blipFill>
          <p:spPr>
            <a:xfrm>
              <a:off x="7042150" y="2349500"/>
              <a:ext cx="4972050" cy="3314700"/>
            </a:xfrm>
            <a:prstGeom prst="rect">
              <a:avLst/>
            </a:prstGeom>
          </p:spPr>
        </p:pic>
        <p:pic>
          <p:nvPicPr>
            <p:cNvPr id="5" name="Picture 2" descr="Deventenaar gepeild over windmolens en zonneparken | Gemeente Deventer">
              <a:extLst>
                <a:ext uri="{FF2B5EF4-FFF2-40B4-BE49-F238E27FC236}">
                  <a16:creationId xmlns:a16="http://schemas.microsoft.com/office/drawing/2014/main" xmlns="" id="{30128F39-59CB-4CF4-9751-A5643423D3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3639" y="2344737"/>
              <a:ext cx="3319463" cy="3319463"/>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3">
            <a:extLst>
              <a:ext uri="{FF2B5EF4-FFF2-40B4-BE49-F238E27FC236}">
                <a16:creationId xmlns:a16="http://schemas.microsoft.com/office/drawing/2014/main" xmlns="" id="{ED12A7D6-ABE8-4A60-BB88-3B780247D0E0}"/>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45600" y="5722034"/>
            <a:ext cx="2825305" cy="588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51491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xmlns="" id="{16C82796-5C8A-4C76-AF01-E6F32821DB44}"/>
              </a:ext>
            </a:extLst>
          </p:cNvPr>
          <p:cNvPicPr>
            <a:picLocks noChangeAspect="1"/>
          </p:cNvPicPr>
          <p:nvPr/>
        </p:nvPicPr>
        <p:blipFill rotWithShape="1">
          <a:blip r:embed="rId2"/>
          <a:srcRect l="9239" t="17584" r="14239" b="6281"/>
          <a:stretch/>
        </p:blipFill>
        <p:spPr>
          <a:xfrm>
            <a:off x="-61889" y="0"/>
            <a:ext cx="12253889" cy="6858000"/>
          </a:xfrm>
          <a:prstGeom prst="rect">
            <a:avLst/>
          </a:prstGeom>
        </p:spPr>
      </p:pic>
    </p:spTree>
    <p:extLst>
      <p:ext uri="{BB962C8B-B14F-4D97-AF65-F5344CB8AC3E}">
        <p14:creationId xmlns:p14="http://schemas.microsoft.com/office/powerpoint/2010/main" val="3841710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5A12189-708D-4AE3-A2F3-93C722D7AD2C}"/>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xmlns="" id="{DAB062CE-92EC-4F17-9662-45F57017954B}"/>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xmlns="" id="{535D407E-F13E-48A6-B800-247EF63C9A11}"/>
              </a:ext>
            </a:extLst>
          </p:cNvPr>
          <p:cNvPicPr>
            <a:picLocks noChangeAspect="1"/>
          </p:cNvPicPr>
          <p:nvPr/>
        </p:nvPicPr>
        <p:blipFill rotWithShape="1">
          <a:blip r:embed="rId2"/>
          <a:srcRect l="8913" t="18164" r="14021" b="5324"/>
          <a:stretch/>
        </p:blipFill>
        <p:spPr>
          <a:xfrm>
            <a:off x="75563" y="91458"/>
            <a:ext cx="12116437" cy="6766542"/>
          </a:xfrm>
          <a:prstGeom prst="rect">
            <a:avLst/>
          </a:prstGeom>
        </p:spPr>
      </p:pic>
    </p:spTree>
    <p:extLst>
      <p:ext uri="{BB962C8B-B14F-4D97-AF65-F5344CB8AC3E}">
        <p14:creationId xmlns:p14="http://schemas.microsoft.com/office/powerpoint/2010/main" val="42532042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74DEA736-E2EA-4A45-9FDA-9F497FA1D45B}"/>
              </a:ext>
            </a:extLst>
          </p:cNvPr>
          <p:cNvSpPr>
            <a:spLocks noGrp="1"/>
          </p:cNvSpPr>
          <p:nvPr>
            <p:ph type="title"/>
          </p:nvPr>
        </p:nvSpPr>
        <p:spPr/>
        <p:txBody>
          <a:bodyPr/>
          <a:lstStyle/>
          <a:p>
            <a:r>
              <a:rPr lang="nl-NL" dirty="0"/>
              <a:t>Stelling</a:t>
            </a:r>
          </a:p>
        </p:txBody>
      </p:sp>
      <p:sp>
        <p:nvSpPr>
          <p:cNvPr id="4" name="Tijdelijke aanduiding voor inhoud 3">
            <a:extLst>
              <a:ext uri="{FF2B5EF4-FFF2-40B4-BE49-F238E27FC236}">
                <a16:creationId xmlns:a16="http://schemas.microsoft.com/office/drawing/2014/main" xmlns="" id="{55A60F2B-8EB3-4F31-8FFB-9EB8993D72C3}"/>
              </a:ext>
            </a:extLst>
          </p:cNvPr>
          <p:cNvSpPr>
            <a:spLocks noGrp="1"/>
          </p:cNvSpPr>
          <p:nvPr>
            <p:ph idx="1"/>
          </p:nvPr>
        </p:nvSpPr>
        <p:spPr>
          <a:xfrm>
            <a:off x="838200" y="1808372"/>
            <a:ext cx="10515600" cy="4351338"/>
          </a:xfrm>
        </p:spPr>
        <p:txBody>
          <a:bodyPr>
            <a:normAutofit/>
          </a:bodyPr>
          <a:lstStyle/>
          <a:p>
            <a:pPr marL="0" indent="0">
              <a:buNone/>
            </a:pPr>
            <a:r>
              <a:rPr lang="nl-NL" dirty="0"/>
              <a:t>Het combineren van natuur en biodiversiteit bij zonnevelden vraagt om meer ruimte. Het gebied met zonneparken wordt daardoor groter. </a:t>
            </a:r>
          </a:p>
          <a:p>
            <a:endParaRPr lang="nl-NL" dirty="0"/>
          </a:p>
          <a:p>
            <a:pPr marL="514350" indent="-514350">
              <a:buFont typeface="+mj-lt"/>
              <a:buAutoNum type="alphaLcPeriod"/>
            </a:pPr>
            <a:r>
              <a:rPr lang="nl-NL" dirty="0"/>
              <a:t>Prima, dat heb ik er voor over </a:t>
            </a:r>
          </a:p>
          <a:p>
            <a:pPr marL="514350" indent="-514350">
              <a:buFont typeface="+mj-lt"/>
              <a:buAutoNum type="alphaLcPeriod"/>
            </a:pPr>
            <a:r>
              <a:rPr lang="nl-NL" dirty="0"/>
              <a:t>Dat vind ik niet wenselijk</a:t>
            </a:r>
          </a:p>
        </p:txBody>
      </p:sp>
      <p:pic>
        <p:nvPicPr>
          <p:cNvPr id="2050" name="Picture 2" descr="Verkenning Zonneparken in het buitengebied">
            <a:extLst>
              <a:ext uri="{FF2B5EF4-FFF2-40B4-BE49-F238E27FC236}">
                <a16:creationId xmlns:a16="http://schemas.microsoft.com/office/drawing/2014/main" xmlns="" id="{22F8BD12-1E03-4220-8EB8-7E88F46FA1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3823" y="2723507"/>
            <a:ext cx="4069762" cy="28808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a:extLst>
              <a:ext uri="{FF2B5EF4-FFF2-40B4-BE49-F238E27FC236}">
                <a16:creationId xmlns:a16="http://schemas.microsoft.com/office/drawing/2014/main" xmlns="" id="{DCF50E15-EA56-41B6-B3BB-A911C62542FF}"/>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45600" y="5722034"/>
            <a:ext cx="2825305" cy="588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59189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xmlns="" id="{8CA9F7B2-CBCE-4055-95FD-3C9675E69B5A}"/>
              </a:ext>
            </a:extLst>
          </p:cNvPr>
          <p:cNvPicPr>
            <a:picLocks noChangeAspect="1"/>
          </p:cNvPicPr>
          <p:nvPr/>
        </p:nvPicPr>
        <p:blipFill rotWithShape="1">
          <a:blip r:embed="rId2"/>
          <a:srcRect l="9457" t="17777" r="14130" b="6088"/>
          <a:stretch/>
        </p:blipFill>
        <p:spPr>
          <a:xfrm>
            <a:off x="-44481" y="1"/>
            <a:ext cx="12236481" cy="6858000"/>
          </a:xfrm>
          <a:prstGeom prst="rect">
            <a:avLst/>
          </a:prstGeom>
        </p:spPr>
      </p:pic>
    </p:spTree>
    <p:extLst>
      <p:ext uri="{BB962C8B-B14F-4D97-AF65-F5344CB8AC3E}">
        <p14:creationId xmlns:p14="http://schemas.microsoft.com/office/powerpoint/2010/main" val="28029213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xmlns="" id="{DE796066-FDF0-45F8-BEB7-3F27286C6733}"/>
              </a:ext>
            </a:extLst>
          </p:cNvPr>
          <p:cNvSpPr>
            <a:spLocks noGrp="1"/>
          </p:cNvSpPr>
          <p:nvPr>
            <p:ph type="title"/>
          </p:nvPr>
        </p:nvSpPr>
        <p:spPr/>
        <p:txBody>
          <a:bodyPr/>
          <a:lstStyle/>
          <a:p>
            <a:r>
              <a:rPr lang="nl-NL" dirty="0"/>
              <a:t>Meervoudig ruimtegebruik</a:t>
            </a:r>
          </a:p>
        </p:txBody>
      </p:sp>
      <p:pic>
        <p:nvPicPr>
          <p:cNvPr id="5" name="Afbeelding 4">
            <a:extLst>
              <a:ext uri="{FF2B5EF4-FFF2-40B4-BE49-F238E27FC236}">
                <a16:creationId xmlns:a16="http://schemas.microsoft.com/office/drawing/2014/main" xmlns="" id="{CD9D65F7-F64A-4EC7-8B51-3A96B2DD8FAB}"/>
              </a:ext>
            </a:extLst>
          </p:cNvPr>
          <p:cNvPicPr>
            <a:picLocks noChangeAspect="1"/>
          </p:cNvPicPr>
          <p:nvPr/>
        </p:nvPicPr>
        <p:blipFill rotWithShape="1">
          <a:blip r:embed="rId3"/>
          <a:srcRect r="14222"/>
          <a:stretch/>
        </p:blipFill>
        <p:spPr>
          <a:xfrm>
            <a:off x="5048985" y="1486033"/>
            <a:ext cx="4110605" cy="3194770"/>
          </a:xfrm>
          <a:prstGeom prst="rect">
            <a:avLst/>
          </a:prstGeom>
        </p:spPr>
      </p:pic>
      <p:sp>
        <p:nvSpPr>
          <p:cNvPr id="6" name="Tekstvak 5">
            <a:extLst>
              <a:ext uri="{FF2B5EF4-FFF2-40B4-BE49-F238E27FC236}">
                <a16:creationId xmlns:a16="http://schemas.microsoft.com/office/drawing/2014/main" xmlns="" id="{15595F2A-8A25-4357-BA8B-2B85DF25034D}"/>
              </a:ext>
            </a:extLst>
          </p:cNvPr>
          <p:cNvSpPr txBox="1"/>
          <p:nvPr/>
        </p:nvSpPr>
        <p:spPr>
          <a:xfrm>
            <a:off x="5062181" y="3817339"/>
            <a:ext cx="4097409" cy="863463"/>
          </a:xfrm>
          <a:prstGeom prst="rect">
            <a:avLst/>
          </a:prstGeom>
          <a:noFill/>
        </p:spPr>
        <p:txBody>
          <a:bodyPr wrap="square" rtlCol="0">
            <a:spAutoFit/>
          </a:bodyPr>
          <a:lstStyle/>
          <a:p>
            <a:r>
              <a:rPr lang="nl-NL" sz="2400" dirty="0">
                <a:solidFill>
                  <a:schemeClr val="bg1"/>
                </a:solidFill>
                <a:latin typeface="Microsoft JhengHei UI Light" panose="020B0304030504040204" pitchFamily="34" charset="-120"/>
                <a:ea typeface="Microsoft JhengHei UI Light" panose="020B0304030504040204" pitchFamily="34" charset="-120"/>
              </a:rPr>
              <a:t>Combinatie pluim- of kleinvee</a:t>
            </a:r>
          </a:p>
        </p:txBody>
      </p:sp>
      <p:pic>
        <p:nvPicPr>
          <p:cNvPr id="8" name="Afbeelding 7">
            <a:extLst>
              <a:ext uri="{FF2B5EF4-FFF2-40B4-BE49-F238E27FC236}">
                <a16:creationId xmlns:a16="http://schemas.microsoft.com/office/drawing/2014/main" xmlns="" id="{1BFE84D1-9488-40C3-9E0C-4DFAB91B6766}"/>
              </a:ext>
            </a:extLst>
          </p:cNvPr>
          <p:cNvPicPr>
            <a:picLocks noChangeAspect="1"/>
          </p:cNvPicPr>
          <p:nvPr/>
        </p:nvPicPr>
        <p:blipFill>
          <a:blip r:embed="rId4"/>
          <a:stretch>
            <a:fillRect/>
          </a:stretch>
        </p:blipFill>
        <p:spPr>
          <a:xfrm>
            <a:off x="741435" y="1485900"/>
            <a:ext cx="4262364" cy="3198285"/>
          </a:xfrm>
          <a:prstGeom prst="rect">
            <a:avLst/>
          </a:prstGeom>
        </p:spPr>
      </p:pic>
      <p:sp>
        <p:nvSpPr>
          <p:cNvPr id="10" name="Tekstvak 9">
            <a:extLst>
              <a:ext uri="{FF2B5EF4-FFF2-40B4-BE49-F238E27FC236}">
                <a16:creationId xmlns:a16="http://schemas.microsoft.com/office/drawing/2014/main" xmlns="" id="{9E74BAAB-7A6D-44FA-B4F2-81A6D58801F5}"/>
              </a:ext>
            </a:extLst>
          </p:cNvPr>
          <p:cNvSpPr txBox="1"/>
          <p:nvPr/>
        </p:nvSpPr>
        <p:spPr>
          <a:xfrm>
            <a:off x="741434" y="4160265"/>
            <a:ext cx="4262366" cy="479702"/>
          </a:xfrm>
          <a:prstGeom prst="rect">
            <a:avLst/>
          </a:prstGeom>
          <a:noFill/>
        </p:spPr>
        <p:txBody>
          <a:bodyPr wrap="square" rtlCol="0">
            <a:spAutoFit/>
          </a:bodyPr>
          <a:lstStyle/>
          <a:p>
            <a:r>
              <a:rPr lang="nl-NL" sz="2400" dirty="0">
                <a:solidFill>
                  <a:schemeClr val="bg1"/>
                </a:solidFill>
                <a:latin typeface="Microsoft JhengHei UI Light" panose="020B0304030504040204" pitchFamily="34" charset="-120"/>
                <a:ea typeface="Microsoft JhengHei UI Light" panose="020B0304030504040204" pitchFamily="34" charset="-120"/>
              </a:rPr>
              <a:t>Combinatie akkerbouw</a:t>
            </a:r>
          </a:p>
        </p:txBody>
      </p:sp>
      <p:pic>
        <p:nvPicPr>
          <p:cNvPr id="11" name="Afbeelding 10">
            <a:extLst>
              <a:ext uri="{FF2B5EF4-FFF2-40B4-BE49-F238E27FC236}">
                <a16:creationId xmlns:a16="http://schemas.microsoft.com/office/drawing/2014/main" xmlns="" id="{A14BB4C8-4B3F-42CA-A6AF-77D125026115}"/>
              </a:ext>
            </a:extLst>
          </p:cNvPr>
          <p:cNvPicPr/>
          <p:nvPr/>
        </p:nvPicPr>
        <p:blipFill rotWithShape="1">
          <a:blip r:embed="rId5"/>
          <a:srcRect l="1" t="21780" r="12918" b="22884"/>
          <a:stretch/>
        </p:blipFill>
        <p:spPr>
          <a:xfrm>
            <a:off x="741436" y="4598676"/>
            <a:ext cx="4262363" cy="2184218"/>
          </a:xfrm>
          <a:prstGeom prst="rect">
            <a:avLst/>
          </a:prstGeom>
        </p:spPr>
      </p:pic>
      <p:pic>
        <p:nvPicPr>
          <p:cNvPr id="3074" name="Picture 2" descr="Meervoudig ruimtegebruik - Provincie Zuid-Holland">
            <a:extLst>
              <a:ext uri="{FF2B5EF4-FFF2-40B4-BE49-F238E27FC236}">
                <a16:creationId xmlns:a16="http://schemas.microsoft.com/office/drawing/2014/main" xmlns="" id="{EB858A73-EA5D-4D30-919C-3E83357D66C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7953"/>
          <a:stretch/>
        </p:blipFill>
        <p:spPr bwMode="auto">
          <a:xfrm>
            <a:off x="5048987" y="4753293"/>
            <a:ext cx="4110604" cy="2023557"/>
          </a:xfrm>
          <a:prstGeom prst="rect">
            <a:avLst/>
          </a:prstGeom>
          <a:noFill/>
          <a:extLst>
            <a:ext uri="{909E8E84-426E-40DD-AFC4-6F175D3DCCD1}">
              <a14:hiddenFill xmlns:a14="http://schemas.microsoft.com/office/drawing/2010/main">
                <a:solidFill>
                  <a:srgbClr val="FFFFFF"/>
                </a:solidFill>
              </a14:hiddenFill>
            </a:ext>
          </a:extLst>
        </p:spPr>
      </p:pic>
      <p:sp>
        <p:nvSpPr>
          <p:cNvPr id="13" name="Tekstvak 12">
            <a:extLst>
              <a:ext uri="{FF2B5EF4-FFF2-40B4-BE49-F238E27FC236}">
                <a16:creationId xmlns:a16="http://schemas.microsoft.com/office/drawing/2014/main" xmlns="" id="{7CC8EC8B-CDF3-4FBD-BC36-6CA4EDACC4E1}"/>
              </a:ext>
            </a:extLst>
          </p:cNvPr>
          <p:cNvSpPr txBox="1"/>
          <p:nvPr/>
        </p:nvSpPr>
        <p:spPr>
          <a:xfrm>
            <a:off x="4965915" y="6271749"/>
            <a:ext cx="4262366" cy="479702"/>
          </a:xfrm>
          <a:prstGeom prst="rect">
            <a:avLst/>
          </a:prstGeom>
          <a:noFill/>
        </p:spPr>
        <p:txBody>
          <a:bodyPr wrap="square" rtlCol="0">
            <a:spAutoFit/>
          </a:bodyPr>
          <a:lstStyle/>
          <a:p>
            <a:r>
              <a:rPr lang="nl-NL" sz="2400" dirty="0">
                <a:solidFill>
                  <a:schemeClr val="bg1"/>
                </a:solidFill>
                <a:latin typeface="Microsoft JhengHei UI Light" panose="020B0304030504040204" pitchFamily="34" charset="-120"/>
                <a:ea typeface="Microsoft JhengHei UI Light" panose="020B0304030504040204" pitchFamily="34" charset="-120"/>
              </a:rPr>
              <a:t>Combinatie waterberging</a:t>
            </a:r>
          </a:p>
        </p:txBody>
      </p:sp>
      <p:pic>
        <p:nvPicPr>
          <p:cNvPr id="12" name="Afbeelding 11">
            <a:extLst>
              <a:ext uri="{FF2B5EF4-FFF2-40B4-BE49-F238E27FC236}">
                <a16:creationId xmlns:a16="http://schemas.microsoft.com/office/drawing/2014/main" xmlns="" id="{02F3D3F2-1E50-445D-96DC-E50C0A93B244}"/>
              </a:ext>
            </a:extLst>
          </p:cNvPr>
          <p:cNvPicPr>
            <a:picLocks noChangeAspect="1"/>
          </p:cNvPicPr>
          <p:nvPr/>
        </p:nvPicPr>
        <p:blipFill rotWithShape="1">
          <a:blip r:embed="rId7"/>
          <a:srcRect l="6728" r="57560"/>
          <a:stretch/>
        </p:blipFill>
        <p:spPr>
          <a:xfrm>
            <a:off x="9204603" y="1456927"/>
            <a:ext cx="2886959" cy="5319923"/>
          </a:xfrm>
          <a:prstGeom prst="rect">
            <a:avLst/>
          </a:prstGeom>
        </p:spPr>
      </p:pic>
      <p:sp>
        <p:nvSpPr>
          <p:cNvPr id="15" name="Tekstvak 14">
            <a:extLst>
              <a:ext uri="{FF2B5EF4-FFF2-40B4-BE49-F238E27FC236}">
                <a16:creationId xmlns:a16="http://schemas.microsoft.com/office/drawing/2014/main" xmlns="" id="{AD65E7C1-4AAF-4F02-A61E-A04F6B26AE70}"/>
              </a:ext>
            </a:extLst>
          </p:cNvPr>
          <p:cNvSpPr txBox="1"/>
          <p:nvPr/>
        </p:nvSpPr>
        <p:spPr>
          <a:xfrm>
            <a:off x="9135574" y="5913387"/>
            <a:ext cx="2895970" cy="863463"/>
          </a:xfrm>
          <a:prstGeom prst="rect">
            <a:avLst/>
          </a:prstGeom>
          <a:noFill/>
        </p:spPr>
        <p:txBody>
          <a:bodyPr wrap="square" rtlCol="0">
            <a:spAutoFit/>
          </a:bodyPr>
          <a:lstStyle/>
          <a:p>
            <a:r>
              <a:rPr lang="nl-NL" sz="2400" dirty="0">
                <a:solidFill>
                  <a:schemeClr val="bg1"/>
                </a:solidFill>
                <a:latin typeface="Microsoft JhengHei UI Light" panose="020B0304030504040204" pitchFamily="34" charset="-120"/>
                <a:ea typeface="Microsoft JhengHei UI Light" panose="020B0304030504040204" pitchFamily="34" charset="-120"/>
              </a:rPr>
              <a:t>Combinatie boomaanplant</a:t>
            </a:r>
          </a:p>
        </p:txBody>
      </p:sp>
    </p:spTree>
    <p:extLst>
      <p:ext uri="{BB962C8B-B14F-4D97-AF65-F5344CB8AC3E}">
        <p14:creationId xmlns:p14="http://schemas.microsoft.com/office/powerpoint/2010/main" val="33108295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xmlns="" id="{F55CAD19-AD3E-4D52-B77F-A77006346679}"/>
              </a:ext>
            </a:extLst>
          </p:cNvPr>
          <p:cNvSpPr>
            <a:spLocks noGrp="1"/>
          </p:cNvSpPr>
          <p:nvPr>
            <p:ph type="title"/>
          </p:nvPr>
        </p:nvSpPr>
        <p:spPr/>
        <p:txBody>
          <a:bodyPr>
            <a:normAutofit/>
          </a:bodyPr>
          <a:lstStyle/>
          <a:p>
            <a:r>
              <a:rPr lang="nl-NL" dirty="0"/>
              <a:t>Vraag</a:t>
            </a:r>
          </a:p>
        </p:txBody>
      </p:sp>
      <p:sp>
        <p:nvSpPr>
          <p:cNvPr id="2" name="Tijdelijke aanduiding voor inhoud 1">
            <a:extLst>
              <a:ext uri="{FF2B5EF4-FFF2-40B4-BE49-F238E27FC236}">
                <a16:creationId xmlns:a16="http://schemas.microsoft.com/office/drawing/2014/main" xmlns="" id="{9CFEF4AF-3240-462E-BBAF-B3238C469FF9}"/>
              </a:ext>
            </a:extLst>
          </p:cNvPr>
          <p:cNvSpPr>
            <a:spLocks noGrp="1"/>
          </p:cNvSpPr>
          <p:nvPr>
            <p:ph idx="1"/>
          </p:nvPr>
        </p:nvSpPr>
        <p:spPr/>
        <p:txBody>
          <a:bodyPr/>
          <a:lstStyle/>
          <a:p>
            <a:pPr marL="0" indent="0">
              <a:buNone/>
            </a:pPr>
            <a:r>
              <a:rPr lang="nl-NL" dirty="0"/>
              <a:t>Welke kansen voor combinaties ziet u in onze gemeente?</a:t>
            </a:r>
          </a:p>
          <a:p>
            <a:pPr marL="0" indent="0">
              <a:buNone/>
            </a:pPr>
            <a:endParaRPr lang="nl-NL" dirty="0"/>
          </a:p>
          <a:p>
            <a:r>
              <a:rPr lang="nl-NL" dirty="0"/>
              <a:t>…</a:t>
            </a:r>
          </a:p>
        </p:txBody>
      </p:sp>
      <p:pic>
        <p:nvPicPr>
          <p:cNvPr id="4" name="Picture 3">
            <a:extLst>
              <a:ext uri="{FF2B5EF4-FFF2-40B4-BE49-F238E27FC236}">
                <a16:creationId xmlns:a16="http://schemas.microsoft.com/office/drawing/2014/main" xmlns="" id="{524348C8-02DD-4B9E-A6B3-9871BBF352A7}"/>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45600" y="5722034"/>
            <a:ext cx="2825305" cy="588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40650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xmlns="" id="{63296D48-B9FB-4AA4-867C-690FA9E4B050}"/>
              </a:ext>
            </a:extLst>
          </p:cNvPr>
          <p:cNvPicPr>
            <a:picLocks noChangeAspect="1"/>
          </p:cNvPicPr>
          <p:nvPr/>
        </p:nvPicPr>
        <p:blipFill rotWithShape="1">
          <a:blip r:embed="rId2"/>
          <a:srcRect l="9131" t="18164" r="14131" b="5893"/>
          <a:stretch/>
        </p:blipFill>
        <p:spPr>
          <a:xfrm>
            <a:off x="38679" y="92765"/>
            <a:ext cx="12153322" cy="6765235"/>
          </a:xfrm>
          <a:prstGeom prst="rect">
            <a:avLst/>
          </a:prstGeom>
        </p:spPr>
      </p:pic>
      <p:pic>
        <p:nvPicPr>
          <p:cNvPr id="7" name="Afbeelding 6">
            <a:extLst>
              <a:ext uri="{FF2B5EF4-FFF2-40B4-BE49-F238E27FC236}">
                <a16:creationId xmlns:a16="http://schemas.microsoft.com/office/drawing/2014/main" xmlns="" id="{F7F1723B-0E6B-41B7-88D6-8AB9CDFC3B40}"/>
              </a:ext>
            </a:extLst>
          </p:cNvPr>
          <p:cNvPicPr>
            <a:picLocks noChangeAspect="1"/>
          </p:cNvPicPr>
          <p:nvPr/>
        </p:nvPicPr>
        <p:blipFill rotWithShape="1">
          <a:blip r:embed="rId3"/>
          <a:srcRect l="9565" t="34590" r="14783" b="36425"/>
          <a:stretch/>
        </p:blipFill>
        <p:spPr>
          <a:xfrm>
            <a:off x="159026" y="4081669"/>
            <a:ext cx="11437156" cy="2464904"/>
          </a:xfrm>
          <a:prstGeom prst="rect">
            <a:avLst/>
          </a:prstGeom>
        </p:spPr>
      </p:pic>
    </p:spTree>
    <p:extLst>
      <p:ext uri="{BB962C8B-B14F-4D97-AF65-F5344CB8AC3E}">
        <p14:creationId xmlns:p14="http://schemas.microsoft.com/office/powerpoint/2010/main" val="25832988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xmlns="" id="{DBBF625F-54E5-4579-B6A0-10459BF7D783}"/>
              </a:ext>
            </a:extLst>
          </p:cNvPr>
          <p:cNvPicPr>
            <a:picLocks noChangeAspect="1"/>
          </p:cNvPicPr>
          <p:nvPr/>
        </p:nvPicPr>
        <p:blipFill rotWithShape="1">
          <a:blip r:embed="rId2"/>
          <a:srcRect l="9130" t="17971" r="14021" b="6281"/>
          <a:stretch/>
        </p:blipFill>
        <p:spPr>
          <a:xfrm>
            <a:off x="-9585" y="92765"/>
            <a:ext cx="12201585" cy="6765235"/>
          </a:xfrm>
          <a:prstGeom prst="rect">
            <a:avLst/>
          </a:prstGeom>
        </p:spPr>
      </p:pic>
      <p:pic>
        <p:nvPicPr>
          <p:cNvPr id="5" name="Afbeelding 4">
            <a:extLst>
              <a:ext uri="{FF2B5EF4-FFF2-40B4-BE49-F238E27FC236}">
                <a16:creationId xmlns:a16="http://schemas.microsoft.com/office/drawing/2014/main" xmlns="" id="{EB6FF228-F9ED-4FFF-8A5A-31ACD894BB0B}"/>
              </a:ext>
            </a:extLst>
          </p:cNvPr>
          <p:cNvPicPr>
            <a:picLocks noChangeAspect="1"/>
          </p:cNvPicPr>
          <p:nvPr/>
        </p:nvPicPr>
        <p:blipFill rotWithShape="1">
          <a:blip r:embed="rId3"/>
          <a:srcRect l="9674" t="34976" r="14782" b="34492"/>
          <a:stretch/>
        </p:blipFill>
        <p:spPr>
          <a:xfrm>
            <a:off x="132521" y="4280451"/>
            <a:ext cx="10929899" cy="2484783"/>
          </a:xfrm>
          <a:prstGeom prst="rect">
            <a:avLst/>
          </a:prstGeom>
        </p:spPr>
      </p:pic>
    </p:spTree>
    <p:extLst>
      <p:ext uri="{BB962C8B-B14F-4D97-AF65-F5344CB8AC3E}">
        <p14:creationId xmlns:p14="http://schemas.microsoft.com/office/powerpoint/2010/main" val="34100834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xmlns="" id="{CD472904-5BEB-49BF-802D-EF781C852F77}"/>
              </a:ext>
            </a:extLst>
          </p:cNvPr>
          <p:cNvPicPr>
            <a:picLocks noChangeAspect="1"/>
          </p:cNvPicPr>
          <p:nvPr/>
        </p:nvPicPr>
        <p:blipFill rotWithShape="1">
          <a:blip r:embed="rId2"/>
          <a:srcRect l="8913" t="18551" r="13913" b="6860"/>
          <a:stretch/>
        </p:blipFill>
        <p:spPr>
          <a:xfrm>
            <a:off x="0" y="238536"/>
            <a:ext cx="12192000" cy="6628328"/>
          </a:xfrm>
          <a:prstGeom prst="rect">
            <a:avLst/>
          </a:prstGeom>
        </p:spPr>
      </p:pic>
      <p:pic>
        <p:nvPicPr>
          <p:cNvPr id="5" name="Afbeelding 4">
            <a:extLst>
              <a:ext uri="{FF2B5EF4-FFF2-40B4-BE49-F238E27FC236}">
                <a16:creationId xmlns:a16="http://schemas.microsoft.com/office/drawing/2014/main" xmlns="" id="{A9C9D2BC-432A-471F-A059-5A35964CA7B7}"/>
              </a:ext>
            </a:extLst>
          </p:cNvPr>
          <p:cNvPicPr>
            <a:picLocks noChangeAspect="1"/>
          </p:cNvPicPr>
          <p:nvPr/>
        </p:nvPicPr>
        <p:blipFill rotWithShape="1">
          <a:blip r:embed="rId3"/>
          <a:srcRect l="10000" t="34975" r="14782" b="56522"/>
          <a:stretch/>
        </p:blipFill>
        <p:spPr>
          <a:xfrm>
            <a:off x="159025" y="5075583"/>
            <a:ext cx="11879965" cy="755374"/>
          </a:xfrm>
          <a:prstGeom prst="rect">
            <a:avLst/>
          </a:prstGeom>
        </p:spPr>
      </p:pic>
    </p:spTree>
    <p:extLst>
      <p:ext uri="{BB962C8B-B14F-4D97-AF65-F5344CB8AC3E}">
        <p14:creationId xmlns:p14="http://schemas.microsoft.com/office/powerpoint/2010/main" val="22151650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6448E77-676B-4072-A0CD-C254C6207A50}"/>
              </a:ext>
            </a:extLst>
          </p:cNvPr>
          <p:cNvSpPr>
            <a:spLocks noGrp="1"/>
          </p:cNvSpPr>
          <p:nvPr>
            <p:ph type="title"/>
          </p:nvPr>
        </p:nvSpPr>
        <p:spPr/>
        <p:txBody>
          <a:bodyPr/>
          <a:lstStyle/>
          <a:p>
            <a:r>
              <a:rPr lang="nl-NL" dirty="0"/>
              <a:t>Energienetwerk</a:t>
            </a:r>
          </a:p>
        </p:txBody>
      </p:sp>
      <p:sp>
        <p:nvSpPr>
          <p:cNvPr id="3" name="Tijdelijke aanduiding voor inhoud 2">
            <a:extLst>
              <a:ext uri="{FF2B5EF4-FFF2-40B4-BE49-F238E27FC236}">
                <a16:creationId xmlns:a16="http://schemas.microsoft.com/office/drawing/2014/main" xmlns="" id="{9E61F01C-2409-43FF-B605-1AD002CF076E}"/>
              </a:ext>
            </a:extLst>
          </p:cNvPr>
          <p:cNvSpPr>
            <a:spLocks noGrp="1"/>
          </p:cNvSpPr>
          <p:nvPr>
            <p:ph idx="1"/>
          </p:nvPr>
        </p:nvSpPr>
        <p:spPr>
          <a:xfrm>
            <a:off x="838200" y="1825625"/>
            <a:ext cx="5257800" cy="4351338"/>
          </a:xfrm>
        </p:spPr>
        <p:txBody>
          <a:bodyPr>
            <a:normAutofit fontScale="92500" lnSpcReduction="10000"/>
          </a:bodyPr>
          <a:lstStyle/>
          <a:p>
            <a:r>
              <a:rPr lang="nl-NL" dirty="0"/>
              <a:t>Kosten voor de aanpassing van het netwerk grotendeels voor de maatschappij</a:t>
            </a:r>
          </a:p>
          <a:p>
            <a:r>
              <a:rPr lang="nl-NL" dirty="0"/>
              <a:t>Combineer zon en wind, grotere schaal, dichtbij vraag, en wijs gebieden aan zodat netwerk tijdig aangepast kan worden.</a:t>
            </a:r>
          </a:p>
          <a:p>
            <a:r>
              <a:rPr lang="nl-NL" dirty="0"/>
              <a:t>Tijd en mankracht nodig voor aanpassingen aan het net</a:t>
            </a:r>
          </a:p>
          <a:p>
            <a:r>
              <a:rPr lang="nl-NL" dirty="0"/>
              <a:t>Daadwerkelijke aanvraag nodig</a:t>
            </a:r>
          </a:p>
        </p:txBody>
      </p:sp>
      <p:grpSp>
        <p:nvGrpSpPr>
          <p:cNvPr id="13" name="Groep 12">
            <a:extLst>
              <a:ext uri="{FF2B5EF4-FFF2-40B4-BE49-F238E27FC236}">
                <a16:creationId xmlns:a16="http://schemas.microsoft.com/office/drawing/2014/main" xmlns="" id="{6CB437A9-8E53-47F6-A551-F8716FFE9220}"/>
              </a:ext>
            </a:extLst>
          </p:cNvPr>
          <p:cNvGrpSpPr/>
          <p:nvPr/>
        </p:nvGrpSpPr>
        <p:grpSpPr>
          <a:xfrm>
            <a:off x="6781798" y="211734"/>
            <a:ext cx="5257801" cy="1960977"/>
            <a:chOff x="4933950" y="389156"/>
            <a:chExt cx="6134100" cy="2287806"/>
          </a:xfrm>
        </p:grpSpPr>
        <p:grpSp>
          <p:nvGrpSpPr>
            <p:cNvPr id="9" name="Groep 8">
              <a:extLst>
                <a:ext uri="{FF2B5EF4-FFF2-40B4-BE49-F238E27FC236}">
                  <a16:creationId xmlns:a16="http://schemas.microsoft.com/office/drawing/2014/main" xmlns="" id="{BA4B758F-2DE1-4635-AEE3-AD3C9EAB04DD}"/>
                </a:ext>
              </a:extLst>
            </p:cNvPr>
            <p:cNvGrpSpPr/>
            <p:nvPr/>
          </p:nvGrpSpPr>
          <p:grpSpPr>
            <a:xfrm>
              <a:off x="4933950" y="389156"/>
              <a:ext cx="6134100" cy="2287806"/>
              <a:chOff x="3225800" y="111125"/>
              <a:chExt cx="6134100" cy="2287806"/>
            </a:xfrm>
          </p:grpSpPr>
          <p:pic>
            <p:nvPicPr>
              <p:cNvPr id="7" name="Afbeelding 6">
                <a:extLst>
                  <a:ext uri="{FF2B5EF4-FFF2-40B4-BE49-F238E27FC236}">
                    <a16:creationId xmlns:a16="http://schemas.microsoft.com/office/drawing/2014/main" xmlns="" id="{E089C37D-AD9E-4E9D-A568-A9BDAE713475}"/>
                  </a:ext>
                </a:extLst>
              </p:cNvPr>
              <p:cNvPicPr>
                <a:picLocks noChangeAspect="1"/>
              </p:cNvPicPr>
              <p:nvPr/>
            </p:nvPicPr>
            <p:blipFill rotWithShape="1">
              <a:blip r:embed="rId3"/>
              <a:srcRect l="11979" t="38333" r="37708" b="31806"/>
              <a:stretch/>
            </p:blipFill>
            <p:spPr>
              <a:xfrm>
                <a:off x="3225800" y="111125"/>
                <a:ext cx="6134100" cy="2047875"/>
              </a:xfrm>
              <a:prstGeom prst="rect">
                <a:avLst/>
              </a:prstGeom>
            </p:spPr>
          </p:pic>
          <p:pic>
            <p:nvPicPr>
              <p:cNvPr id="8" name="Afbeelding 7">
                <a:extLst>
                  <a:ext uri="{FF2B5EF4-FFF2-40B4-BE49-F238E27FC236}">
                    <a16:creationId xmlns:a16="http://schemas.microsoft.com/office/drawing/2014/main" xmlns="" id="{100D95F1-5941-498C-AD28-11DD555037E8}"/>
                  </a:ext>
                </a:extLst>
              </p:cNvPr>
              <p:cNvPicPr>
                <a:picLocks noChangeAspect="1"/>
              </p:cNvPicPr>
              <p:nvPr/>
            </p:nvPicPr>
            <p:blipFill rotWithShape="1">
              <a:blip r:embed="rId3"/>
              <a:srcRect l="11979" t="84835" r="37708" b="11666"/>
              <a:stretch/>
            </p:blipFill>
            <p:spPr>
              <a:xfrm>
                <a:off x="3225800" y="2159000"/>
                <a:ext cx="6134100" cy="239931"/>
              </a:xfrm>
              <a:prstGeom prst="rect">
                <a:avLst/>
              </a:prstGeom>
            </p:spPr>
          </p:pic>
        </p:grpSp>
        <p:pic>
          <p:nvPicPr>
            <p:cNvPr id="12" name="Afbeelding 11">
              <a:extLst>
                <a:ext uri="{FF2B5EF4-FFF2-40B4-BE49-F238E27FC236}">
                  <a16:creationId xmlns:a16="http://schemas.microsoft.com/office/drawing/2014/main" xmlns="" id="{2249F72B-666E-40C7-AC43-014E2B22F986}"/>
                </a:ext>
              </a:extLst>
            </p:cNvPr>
            <p:cNvPicPr>
              <a:picLocks noChangeAspect="1"/>
            </p:cNvPicPr>
            <p:nvPr/>
          </p:nvPicPr>
          <p:blipFill>
            <a:blip r:embed="rId4"/>
            <a:stretch>
              <a:fillRect/>
            </a:stretch>
          </p:blipFill>
          <p:spPr>
            <a:xfrm>
              <a:off x="10299482" y="1763138"/>
              <a:ext cx="768568" cy="768568"/>
            </a:xfrm>
            <a:prstGeom prst="rect">
              <a:avLst/>
            </a:prstGeom>
          </p:spPr>
        </p:pic>
      </p:grpSp>
      <p:grpSp>
        <p:nvGrpSpPr>
          <p:cNvPr id="15" name="Groep 14">
            <a:extLst>
              <a:ext uri="{FF2B5EF4-FFF2-40B4-BE49-F238E27FC236}">
                <a16:creationId xmlns:a16="http://schemas.microsoft.com/office/drawing/2014/main" xmlns="" id="{69CC88C6-B52E-45A9-A99A-185DF664BB5F}"/>
              </a:ext>
            </a:extLst>
          </p:cNvPr>
          <p:cNvGrpSpPr/>
          <p:nvPr/>
        </p:nvGrpSpPr>
        <p:grpSpPr>
          <a:xfrm>
            <a:off x="6718298" y="4351425"/>
            <a:ext cx="5143500" cy="2073764"/>
            <a:chOff x="5677482" y="3143112"/>
            <a:chExt cx="5854118" cy="2360272"/>
          </a:xfrm>
        </p:grpSpPr>
        <p:pic>
          <p:nvPicPr>
            <p:cNvPr id="4" name="Afbeelding 3">
              <a:extLst>
                <a:ext uri="{FF2B5EF4-FFF2-40B4-BE49-F238E27FC236}">
                  <a16:creationId xmlns:a16="http://schemas.microsoft.com/office/drawing/2014/main" xmlns="" id="{14807D26-4576-466C-9CB4-042BB63D4478}"/>
                </a:ext>
              </a:extLst>
            </p:cNvPr>
            <p:cNvPicPr>
              <a:picLocks noChangeAspect="1"/>
            </p:cNvPicPr>
            <p:nvPr/>
          </p:nvPicPr>
          <p:blipFill rotWithShape="1">
            <a:blip r:embed="rId5"/>
            <a:srcRect l="23234" t="70380" r="28750" b="24445"/>
            <a:stretch/>
          </p:blipFill>
          <p:spPr>
            <a:xfrm>
              <a:off x="5677482" y="5148463"/>
              <a:ext cx="5854118" cy="354921"/>
            </a:xfrm>
            <a:prstGeom prst="rect">
              <a:avLst/>
            </a:prstGeom>
          </p:spPr>
        </p:pic>
        <p:pic>
          <p:nvPicPr>
            <p:cNvPr id="14" name="Afbeelding 13">
              <a:extLst>
                <a:ext uri="{FF2B5EF4-FFF2-40B4-BE49-F238E27FC236}">
                  <a16:creationId xmlns:a16="http://schemas.microsoft.com/office/drawing/2014/main" xmlns="" id="{084CC762-5DCE-40A3-823C-195997BEA43D}"/>
                </a:ext>
              </a:extLst>
            </p:cNvPr>
            <p:cNvPicPr>
              <a:picLocks noChangeAspect="1"/>
            </p:cNvPicPr>
            <p:nvPr/>
          </p:nvPicPr>
          <p:blipFill rotWithShape="1">
            <a:blip r:embed="rId5"/>
            <a:srcRect l="23234" t="10635" r="28750" b="59504"/>
            <a:stretch/>
          </p:blipFill>
          <p:spPr>
            <a:xfrm>
              <a:off x="5677482" y="3143112"/>
              <a:ext cx="5854118" cy="2047875"/>
            </a:xfrm>
            <a:prstGeom prst="rect">
              <a:avLst/>
            </a:prstGeom>
          </p:spPr>
        </p:pic>
      </p:grpSp>
      <p:grpSp>
        <p:nvGrpSpPr>
          <p:cNvPr id="21" name="Groep 20">
            <a:extLst>
              <a:ext uri="{FF2B5EF4-FFF2-40B4-BE49-F238E27FC236}">
                <a16:creationId xmlns:a16="http://schemas.microsoft.com/office/drawing/2014/main" xmlns="" id="{954C0EB0-7B74-4382-AB25-C5210F354B34}"/>
              </a:ext>
            </a:extLst>
          </p:cNvPr>
          <p:cNvGrpSpPr/>
          <p:nvPr/>
        </p:nvGrpSpPr>
        <p:grpSpPr>
          <a:xfrm>
            <a:off x="6781798" y="2388074"/>
            <a:ext cx="4902279" cy="1861751"/>
            <a:chOff x="6185482" y="3929648"/>
            <a:chExt cx="6209797" cy="2358310"/>
          </a:xfrm>
        </p:grpSpPr>
        <p:grpSp>
          <p:nvGrpSpPr>
            <p:cNvPr id="19" name="Groep 18">
              <a:extLst>
                <a:ext uri="{FF2B5EF4-FFF2-40B4-BE49-F238E27FC236}">
                  <a16:creationId xmlns:a16="http://schemas.microsoft.com/office/drawing/2014/main" xmlns="" id="{1A8BB831-ED01-4338-9B64-B499476AAA3E}"/>
                </a:ext>
              </a:extLst>
            </p:cNvPr>
            <p:cNvGrpSpPr/>
            <p:nvPr/>
          </p:nvGrpSpPr>
          <p:grpSpPr>
            <a:xfrm>
              <a:off x="6185482" y="3929648"/>
              <a:ext cx="6197600" cy="2358310"/>
              <a:chOff x="6185482" y="3929648"/>
              <a:chExt cx="6197600" cy="2358310"/>
            </a:xfrm>
          </p:grpSpPr>
          <p:pic>
            <p:nvPicPr>
              <p:cNvPr id="17" name="Afbeelding 16">
                <a:extLst>
                  <a:ext uri="{FF2B5EF4-FFF2-40B4-BE49-F238E27FC236}">
                    <a16:creationId xmlns:a16="http://schemas.microsoft.com/office/drawing/2014/main" xmlns="" id="{7B65AD0A-7606-4AF3-A705-873457FF0540}"/>
                  </a:ext>
                </a:extLst>
              </p:cNvPr>
              <p:cNvPicPr>
                <a:picLocks noChangeAspect="1"/>
              </p:cNvPicPr>
              <p:nvPr/>
            </p:nvPicPr>
            <p:blipFill rotWithShape="1">
              <a:blip r:embed="rId6"/>
              <a:srcRect l="11979" t="85999" r="37187" b="9474"/>
              <a:stretch/>
            </p:blipFill>
            <p:spPr>
              <a:xfrm>
                <a:off x="6185482" y="5977523"/>
                <a:ext cx="6197600" cy="310435"/>
              </a:xfrm>
              <a:prstGeom prst="rect">
                <a:avLst/>
              </a:prstGeom>
            </p:spPr>
          </p:pic>
          <p:pic>
            <p:nvPicPr>
              <p:cNvPr id="18" name="Afbeelding 17">
                <a:extLst>
                  <a:ext uri="{FF2B5EF4-FFF2-40B4-BE49-F238E27FC236}">
                    <a16:creationId xmlns:a16="http://schemas.microsoft.com/office/drawing/2014/main" xmlns="" id="{AC1F1017-7741-4758-A740-D72787780CF4}"/>
                  </a:ext>
                </a:extLst>
              </p:cNvPr>
              <p:cNvPicPr>
                <a:picLocks noChangeAspect="1"/>
              </p:cNvPicPr>
              <p:nvPr/>
            </p:nvPicPr>
            <p:blipFill rotWithShape="1">
              <a:blip r:embed="rId6"/>
              <a:srcRect l="11979" t="36372" r="37187" b="33766"/>
              <a:stretch/>
            </p:blipFill>
            <p:spPr>
              <a:xfrm>
                <a:off x="6185482" y="3929648"/>
                <a:ext cx="6197600" cy="2047875"/>
              </a:xfrm>
              <a:prstGeom prst="rect">
                <a:avLst/>
              </a:prstGeom>
            </p:spPr>
          </p:pic>
        </p:grpSp>
        <p:pic>
          <p:nvPicPr>
            <p:cNvPr id="20" name="Afbeelding 19">
              <a:extLst>
                <a:ext uri="{FF2B5EF4-FFF2-40B4-BE49-F238E27FC236}">
                  <a16:creationId xmlns:a16="http://schemas.microsoft.com/office/drawing/2014/main" xmlns="" id="{54EAA864-774A-44C0-B44D-484744C54359}"/>
                </a:ext>
              </a:extLst>
            </p:cNvPr>
            <p:cNvPicPr>
              <a:picLocks noChangeAspect="1"/>
            </p:cNvPicPr>
            <p:nvPr/>
          </p:nvPicPr>
          <p:blipFill>
            <a:blip r:embed="rId7"/>
            <a:stretch>
              <a:fillRect/>
            </a:stretch>
          </p:blipFill>
          <p:spPr>
            <a:xfrm>
              <a:off x="11009391" y="5253169"/>
              <a:ext cx="1385888" cy="823913"/>
            </a:xfrm>
            <a:prstGeom prst="rect">
              <a:avLst/>
            </a:prstGeom>
          </p:spPr>
        </p:pic>
      </p:grpSp>
      <p:pic>
        <p:nvPicPr>
          <p:cNvPr id="22" name="Picture 3">
            <a:extLst>
              <a:ext uri="{FF2B5EF4-FFF2-40B4-BE49-F238E27FC236}">
                <a16:creationId xmlns:a16="http://schemas.microsoft.com/office/drawing/2014/main" xmlns="" id="{BBDCC830-91AA-404A-85FF-90FFE9C37480}"/>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45600" y="5722034"/>
            <a:ext cx="2825305" cy="588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582782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74DEA736-E2EA-4A45-9FDA-9F497FA1D45B}"/>
              </a:ext>
            </a:extLst>
          </p:cNvPr>
          <p:cNvSpPr>
            <a:spLocks noGrp="1"/>
          </p:cNvSpPr>
          <p:nvPr>
            <p:ph type="title"/>
          </p:nvPr>
        </p:nvSpPr>
        <p:spPr/>
        <p:txBody>
          <a:bodyPr/>
          <a:lstStyle/>
          <a:p>
            <a:r>
              <a:rPr lang="nl-NL" dirty="0"/>
              <a:t>Stelling</a:t>
            </a:r>
          </a:p>
        </p:txBody>
      </p:sp>
      <p:sp>
        <p:nvSpPr>
          <p:cNvPr id="4" name="Tijdelijke aanduiding voor inhoud 3">
            <a:extLst>
              <a:ext uri="{FF2B5EF4-FFF2-40B4-BE49-F238E27FC236}">
                <a16:creationId xmlns:a16="http://schemas.microsoft.com/office/drawing/2014/main" xmlns="" id="{55A60F2B-8EB3-4F31-8FFB-9EB8993D72C3}"/>
              </a:ext>
            </a:extLst>
          </p:cNvPr>
          <p:cNvSpPr>
            <a:spLocks noGrp="1"/>
          </p:cNvSpPr>
          <p:nvPr>
            <p:ph idx="1"/>
          </p:nvPr>
        </p:nvSpPr>
        <p:spPr/>
        <p:txBody>
          <a:bodyPr>
            <a:normAutofit/>
          </a:bodyPr>
          <a:lstStyle/>
          <a:p>
            <a:pPr marL="0" indent="0">
              <a:buNone/>
            </a:pPr>
            <a:r>
              <a:rPr lang="nl-NL" dirty="0"/>
              <a:t>Zon en wind altijd samen als het kan </a:t>
            </a:r>
          </a:p>
          <a:p>
            <a:pPr marL="914400" lvl="1" indent="-457200">
              <a:buFont typeface="+mj-lt"/>
              <a:buAutoNum type="alphaLcPeriod"/>
            </a:pPr>
            <a:endParaRPr lang="nl-NL" dirty="0"/>
          </a:p>
          <a:p>
            <a:pPr marL="914400" lvl="1" indent="-457200">
              <a:buFont typeface="+mj-lt"/>
              <a:buAutoNum type="alphaLcPeriod"/>
            </a:pPr>
            <a:r>
              <a:rPr lang="nl-NL" dirty="0"/>
              <a:t>Eens</a:t>
            </a:r>
          </a:p>
          <a:p>
            <a:pPr marL="914400" lvl="1" indent="-457200">
              <a:buFont typeface="+mj-lt"/>
              <a:buAutoNum type="alphaLcPeriod"/>
            </a:pPr>
            <a:endParaRPr lang="nl-NL" dirty="0"/>
          </a:p>
          <a:p>
            <a:pPr marL="914400" lvl="1" indent="-457200">
              <a:buFont typeface="+mj-lt"/>
              <a:buAutoNum type="alphaLcPeriod"/>
            </a:pPr>
            <a:r>
              <a:rPr lang="nl-NL" dirty="0"/>
              <a:t>Oneens</a:t>
            </a:r>
          </a:p>
        </p:txBody>
      </p:sp>
      <p:pic>
        <p:nvPicPr>
          <p:cNvPr id="5" name="Picture 3">
            <a:extLst>
              <a:ext uri="{FF2B5EF4-FFF2-40B4-BE49-F238E27FC236}">
                <a16:creationId xmlns:a16="http://schemas.microsoft.com/office/drawing/2014/main" xmlns="" id="{19E94148-64E5-47BE-ADF4-D67D75093E5A}"/>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45600" y="5722034"/>
            <a:ext cx="2825305" cy="588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656028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xmlns="" id="{8C9DFFC5-E9AE-47FA-8475-607BB4386BEB}"/>
              </a:ext>
            </a:extLst>
          </p:cNvPr>
          <p:cNvPicPr>
            <a:picLocks noChangeAspect="1"/>
          </p:cNvPicPr>
          <p:nvPr/>
        </p:nvPicPr>
        <p:blipFill rotWithShape="1">
          <a:blip r:embed="rId2"/>
          <a:srcRect l="9239" t="18551" r="14130" b="5507"/>
          <a:stretch/>
        </p:blipFill>
        <p:spPr>
          <a:xfrm>
            <a:off x="1" y="61609"/>
            <a:ext cx="12192000" cy="6796392"/>
          </a:xfrm>
          <a:prstGeom prst="rect">
            <a:avLst/>
          </a:prstGeom>
        </p:spPr>
      </p:pic>
    </p:spTree>
    <p:extLst>
      <p:ext uri="{BB962C8B-B14F-4D97-AF65-F5344CB8AC3E}">
        <p14:creationId xmlns:p14="http://schemas.microsoft.com/office/powerpoint/2010/main" val="31699565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7DC8DF"/>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xmlns="" id="{81E17E25-A7FD-4167-BE9D-4C1FB36339A0}"/>
              </a:ext>
            </a:extLst>
          </p:cNvPr>
          <p:cNvSpPr>
            <a:spLocks noGrp="1"/>
          </p:cNvSpPr>
          <p:nvPr>
            <p:ph type="title"/>
          </p:nvPr>
        </p:nvSpPr>
        <p:spPr/>
        <p:txBody>
          <a:bodyPr/>
          <a:lstStyle/>
          <a:p>
            <a:r>
              <a:rPr lang="nl-NL" dirty="0"/>
              <a:t>Inleiding</a:t>
            </a:r>
          </a:p>
        </p:txBody>
      </p:sp>
    </p:spTree>
    <p:extLst>
      <p:ext uri="{BB962C8B-B14F-4D97-AF65-F5344CB8AC3E}">
        <p14:creationId xmlns:p14="http://schemas.microsoft.com/office/powerpoint/2010/main" val="304997464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63F2E259-9CE8-41EF-939E-D590B66D5CC5}"/>
              </a:ext>
            </a:extLst>
          </p:cNvPr>
          <p:cNvSpPr>
            <a:spLocks noGrp="1"/>
          </p:cNvSpPr>
          <p:nvPr>
            <p:ph type="title"/>
          </p:nvPr>
        </p:nvSpPr>
        <p:spPr/>
        <p:txBody>
          <a:bodyPr/>
          <a:lstStyle/>
          <a:p>
            <a:r>
              <a:rPr lang="nl-NL" dirty="0"/>
              <a:t>Stelling</a:t>
            </a:r>
          </a:p>
        </p:txBody>
      </p:sp>
      <p:sp>
        <p:nvSpPr>
          <p:cNvPr id="3" name="Tijdelijke aanduiding voor inhoud 2">
            <a:extLst>
              <a:ext uri="{FF2B5EF4-FFF2-40B4-BE49-F238E27FC236}">
                <a16:creationId xmlns:a16="http://schemas.microsoft.com/office/drawing/2014/main" xmlns="" id="{306782BF-1DE7-4FC0-A157-00F2985EEB9F}"/>
              </a:ext>
            </a:extLst>
          </p:cNvPr>
          <p:cNvSpPr>
            <a:spLocks noGrp="1"/>
          </p:cNvSpPr>
          <p:nvPr>
            <p:ph idx="1"/>
          </p:nvPr>
        </p:nvSpPr>
        <p:spPr/>
        <p:txBody>
          <a:bodyPr>
            <a:normAutofit/>
          </a:bodyPr>
          <a:lstStyle/>
          <a:p>
            <a:pPr marL="0" indent="0">
              <a:buNone/>
            </a:pPr>
            <a:r>
              <a:rPr lang="nl-NL" dirty="0"/>
              <a:t>Duurzame opwek zoveel mogelijk op de plek waar de energie gebruikt wordt </a:t>
            </a:r>
          </a:p>
          <a:p>
            <a:pPr marL="514350" indent="-514350">
              <a:buFont typeface="+mj-lt"/>
              <a:buAutoNum type="alphaLcPeriod"/>
            </a:pPr>
            <a:endParaRPr lang="nl-NL" dirty="0"/>
          </a:p>
          <a:p>
            <a:pPr marL="514350" indent="-514350">
              <a:buFont typeface="+mj-lt"/>
              <a:buAutoNum type="alphaLcPeriod"/>
            </a:pPr>
            <a:r>
              <a:rPr lang="nl-NL" dirty="0"/>
              <a:t>Eens</a:t>
            </a:r>
          </a:p>
          <a:p>
            <a:pPr marL="514350" indent="-514350">
              <a:buFont typeface="+mj-lt"/>
              <a:buAutoNum type="alphaLcPeriod"/>
            </a:pPr>
            <a:endParaRPr lang="nl-NL" dirty="0"/>
          </a:p>
          <a:p>
            <a:pPr marL="514350" indent="-514350">
              <a:buFont typeface="+mj-lt"/>
              <a:buAutoNum type="alphaLcPeriod"/>
            </a:pPr>
            <a:r>
              <a:rPr lang="nl-NL" dirty="0"/>
              <a:t>Oneens</a:t>
            </a:r>
          </a:p>
          <a:p>
            <a:pPr marL="0" indent="0">
              <a:buNone/>
            </a:pPr>
            <a:endParaRPr lang="nl-NL" dirty="0"/>
          </a:p>
        </p:txBody>
      </p:sp>
      <p:pic>
        <p:nvPicPr>
          <p:cNvPr id="4" name="Picture 3">
            <a:extLst>
              <a:ext uri="{FF2B5EF4-FFF2-40B4-BE49-F238E27FC236}">
                <a16:creationId xmlns:a16="http://schemas.microsoft.com/office/drawing/2014/main" xmlns="" id="{CAFF5EB2-886B-4215-BDC5-D9821E45D13A}"/>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45600" y="5722034"/>
            <a:ext cx="2825305" cy="588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09644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xmlns="" id="{05BF373B-5400-4CD8-8548-356097C04B72}"/>
              </a:ext>
            </a:extLst>
          </p:cNvPr>
          <p:cNvPicPr>
            <a:picLocks noChangeAspect="1"/>
          </p:cNvPicPr>
          <p:nvPr/>
        </p:nvPicPr>
        <p:blipFill rotWithShape="1">
          <a:blip r:embed="rId2"/>
          <a:srcRect l="9131" t="17584" r="14239" b="6667"/>
          <a:stretch/>
        </p:blipFill>
        <p:spPr>
          <a:xfrm>
            <a:off x="48765" y="106017"/>
            <a:ext cx="12143236" cy="6751983"/>
          </a:xfrm>
          <a:prstGeom prst="rect">
            <a:avLst/>
          </a:prstGeom>
        </p:spPr>
      </p:pic>
    </p:spTree>
    <p:extLst>
      <p:ext uri="{BB962C8B-B14F-4D97-AF65-F5344CB8AC3E}">
        <p14:creationId xmlns:p14="http://schemas.microsoft.com/office/powerpoint/2010/main" val="204876827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CD05508-B25C-4B76-A15A-6DFB137249FB}"/>
              </a:ext>
            </a:extLst>
          </p:cNvPr>
          <p:cNvSpPr>
            <a:spLocks noGrp="1"/>
          </p:cNvSpPr>
          <p:nvPr>
            <p:ph type="title"/>
          </p:nvPr>
        </p:nvSpPr>
        <p:spPr/>
        <p:txBody>
          <a:bodyPr/>
          <a:lstStyle/>
          <a:p>
            <a:r>
              <a:rPr lang="nl-NL" dirty="0"/>
              <a:t>Vraag</a:t>
            </a:r>
          </a:p>
        </p:txBody>
      </p:sp>
      <p:sp>
        <p:nvSpPr>
          <p:cNvPr id="3" name="Tijdelijke aanduiding voor inhoud 2">
            <a:extLst>
              <a:ext uri="{FF2B5EF4-FFF2-40B4-BE49-F238E27FC236}">
                <a16:creationId xmlns:a16="http://schemas.microsoft.com/office/drawing/2014/main" xmlns="" id="{306782BF-1DE7-4FC0-A157-00F2985EEB9F}"/>
              </a:ext>
            </a:extLst>
          </p:cNvPr>
          <p:cNvSpPr>
            <a:spLocks noGrp="1"/>
          </p:cNvSpPr>
          <p:nvPr>
            <p:ph idx="1"/>
          </p:nvPr>
        </p:nvSpPr>
        <p:spPr/>
        <p:txBody>
          <a:bodyPr>
            <a:normAutofit fontScale="85000" lnSpcReduction="20000"/>
          </a:bodyPr>
          <a:lstStyle/>
          <a:p>
            <a:pPr marL="0" indent="0">
              <a:buNone/>
            </a:pPr>
            <a:r>
              <a:rPr lang="nl-NL" dirty="0"/>
              <a:t>Wanneer vindt u dat omwonenden voldoende betrokken zijn bij de ontwikkeling van een initiatief, en een vergunning verleend mag worden? (verdeel 10 punten)</a:t>
            </a:r>
          </a:p>
          <a:p>
            <a:pPr marL="0" indent="0">
              <a:buNone/>
            </a:pPr>
            <a:endParaRPr lang="nl-NL" dirty="0"/>
          </a:p>
          <a:p>
            <a:pPr>
              <a:buFont typeface="Wingdings" panose="05000000000000000000" pitchFamily="2" charset="2"/>
              <a:buChar char="q"/>
            </a:pPr>
            <a:r>
              <a:rPr lang="nl-NL" dirty="0"/>
              <a:t>Als een meerderheid van de Raad akkoord geeft op het initiatief</a:t>
            </a:r>
          </a:p>
          <a:p>
            <a:pPr>
              <a:buFont typeface="Wingdings" panose="05000000000000000000" pitchFamily="2" charset="2"/>
              <a:buChar char="q"/>
            </a:pPr>
            <a:r>
              <a:rPr lang="nl-NL" dirty="0"/>
              <a:t>Als met alle omwonenden uitgebreid gesproken is, en zij een aanbod hebben gekregen om financieel deel te nemen</a:t>
            </a:r>
          </a:p>
          <a:p>
            <a:pPr>
              <a:buFont typeface="Wingdings" panose="05000000000000000000" pitchFamily="2" charset="2"/>
              <a:buChar char="q"/>
            </a:pPr>
            <a:r>
              <a:rPr lang="nl-NL" dirty="0"/>
              <a:t>Als de meerderheid van de omwonenden aangeeft akkoord te gaan dat het initiatief er komt</a:t>
            </a:r>
          </a:p>
          <a:p>
            <a:pPr>
              <a:buFont typeface="Wingdings" panose="05000000000000000000" pitchFamily="2" charset="2"/>
              <a:buChar char="q"/>
            </a:pPr>
            <a:r>
              <a:rPr lang="nl-NL" dirty="0"/>
              <a:t>Als de meerderheid van de omwonenden aangeeft tevreden te zijn met het proces rondom de ontwikkeling van het initiatief?</a:t>
            </a:r>
          </a:p>
          <a:p>
            <a:pPr>
              <a:buFont typeface="Wingdings" panose="05000000000000000000" pitchFamily="2" charset="2"/>
              <a:buChar char="q"/>
            </a:pPr>
            <a:r>
              <a:rPr lang="nl-NL" dirty="0"/>
              <a:t>Anders, namelijk…</a:t>
            </a:r>
          </a:p>
        </p:txBody>
      </p:sp>
      <p:pic>
        <p:nvPicPr>
          <p:cNvPr id="4" name="Picture 3">
            <a:extLst>
              <a:ext uri="{FF2B5EF4-FFF2-40B4-BE49-F238E27FC236}">
                <a16:creationId xmlns:a16="http://schemas.microsoft.com/office/drawing/2014/main" xmlns="" id="{83359F97-0BF5-48B9-BF37-B8D7A83CD4AD}"/>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45600" y="5722034"/>
            <a:ext cx="2825305" cy="588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85240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xmlns="" id="{D864F6D0-D6DD-4344-BEFB-8D015C7DFF0A}"/>
              </a:ext>
            </a:extLst>
          </p:cNvPr>
          <p:cNvPicPr>
            <a:picLocks noChangeAspect="1"/>
          </p:cNvPicPr>
          <p:nvPr/>
        </p:nvPicPr>
        <p:blipFill rotWithShape="1">
          <a:blip r:embed="rId2"/>
          <a:srcRect l="9131" t="17584" r="14348" b="5893"/>
          <a:stretch/>
        </p:blipFill>
        <p:spPr>
          <a:xfrm>
            <a:off x="1" y="1"/>
            <a:ext cx="12192000" cy="6858000"/>
          </a:xfrm>
          <a:prstGeom prst="rect">
            <a:avLst/>
          </a:prstGeom>
        </p:spPr>
      </p:pic>
    </p:spTree>
    <p:extLst>
      <p:ext uri="{BB962C8B-B14F-4D97-AF65-F5344CB8AC3E}">
        <p14:creationId xmlns:p14="http://schemas.microsoft.com/office/powerpoint/2010/main" val="386295509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xmlns="" id="{9D03EED9-AC9B-490D-A7A4-0D04C79A9954}"/>
              </a:ext>
            </a:extLst>
          </p:cNvPr>
          <p:cNvSpPr>
            <a:spLocks noGrp="1"/>
          </p:cNvSpPr>
          <p:nvPr>
            <p:ph type="title"/>
          </p:nvPr>
        </p:nvSpPr>
        <p:spPr/>
        <p:txBody>
          <a:bodyPr/>
          <a:lstStyle/>
          <a:p>
            <a:r>
              <a:rPr lang="nl-NL" altLang="nl-NL" dirty="0"/>
              <a:t>Het betrekken van omwonenden en belanghebbenden</a:t>
            </a:r>
          </a:p>
        </p:txBody>
      </p:sp>
      <p:sp>
        <p:nvSpPr>
          <p:cNvPr id="2" name="Tijdelijke aanduiding voor inhoud 1">
            <a:extLst>
              <a:ext uri="{FF2B5EF4-FFF2-40B4-BE49-F238E27FC236}">
                <a16:creationId xmlns:a16="http://schemas.microsoft.com/office/drawing/2014/main" xmlns="" id="{E3B5EB24-60A3-404B-961B-C29146619ADE}"/>
              </a:ext>
            </a:extLst>
          </p:cNvPr>
          <p:cNvSpPr>
            <a:spLocks noGrp="1"/>
          </p:cNvSpPr>
          <p:nvPr>
            <p:ph idx="1"/>
          </p:nvPr>
        </p:nvSpPr>
        <p:spPr/>
        <p:txBody>
          <a:bodyPr/>
          <a:lstStyle/>
          <a:p>
            <a:r>
              <a:rPr lang="nl-NL" dirty="0"/>
              <a:t>Gedragscodes zon en wind</a:t>
            </a:r>
          </a:p>
        </p:txBody>
      </p:sp>
      <p:pic>
        <p:nvPicPr>
          <p:cNvPr id="46083" name="Afbeelding 4">
            <a:extLst>
              <a:ext uri="{FF2B5EF4-FFF2-40B4-BE49-F238E27FC236}">
                <a16:creationId xmlns:a16="http://schemas.microsoft.com/office/drawing/2014/main" xmlns="" id="{5669175D-5BEF-4F38-9F84-4F3DF3C802F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34858">
            <a:off x="4475163" y="2551858"/>
            <a:ext cx="3648075" cy="500380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6084" name="Afbeelding 3">
            <a:extLst>
              <a:ext uri="{FF2B5EF4-FFF2-40B4-BE49-F238E27FC236}">
                <a16:creationId xmlns:a16="http://schemas.microsoft.com/office/drawing/2014/main" xmlns="" id="{B556D2C3-0E4D-4212-BC42-68E38989FCCD}"/>
              </a:ext>
            </a:extLst>
          </p:cNvPr>
          <p:cNvPicPr>
            <a:picLocks noChangeAspect="1"/>
          </p:cNvPicPr>
          <p:nvPr/>
        </p:nvPicPr>
        <p:blipFill>
          <a:blip r:embed="rId4">
            <a:extLst>
              <a:ext uri="{28A0092B-C50C-407E-A947-70E740481C1C}">
                <a14:useLocalDpi xmlns:a14="http://schemas.microsoft.com/office/drawing/2010/main" val="0"/>
              </a:ext>
            </a:extLst>
          </a:blip>
          <a:srcRect l="1797" t="71584" r="2130" b="2968"/>
          <a:stretch>
            <a:fillRect/>
          </a:stretch>
        </p:blipFill>
        <p:spPr bwMode="auto">
          <a:xfrm rot="-830802">
            <a:off x="317500" y="2893170"/>
            <a:ext cx="3859213" cy="129540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6086" name="Afbeelding 11">
            <a:extLst>
              <a:ext uri="{FF2B5EF4-FFF2-40B4-BE49-F238E27FC236}">
                <a16:creationId xmlns:a16="http://schemas.microsoft.com/office/drawing/2014/main" xmlns="" id="{7EDD6128-EBE9-4625-9EBB-C226ABBF668B}"/>
              </a:ext>
            </a:extLst>
          </p:cNvPr>
          <p:cNvPicPr>
            <a:picLocks noChangeAspect="1"/>
          </p:cNvPicPr>
          <p:nvPr/>
        </p:nvPicPr>
        <p:blipFill>
          <a:blip r:embed="rId4">
            <a:extLst>
              <a:ext uri="{28A0092B-C50C-407E-A947-70E740481C1C}">
                <a14:useLocalDpi xmlns:a14="http://schemas.microsoft.com/office/drawing/2010/main" val="0"/>
              </a:ext>
            </a:extLst>
          </a:blip>
          <a:srcRect t="10094" b="30527"/>
          <a:stretch>
            <a:fillRect/>
          </a:stretch>
        </p:blipFill>
        <p:spPr bwMode="auto">
          <a:xfrm rot="-831491">
            <a:off x="823913" y="4113958"/>
            <a:ext cx="3871912"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Picture 7" descr="4314110204199022817776249">
            <a:extLst>
              <a:ext uri="{FF2B5EF4-FFF2-40B4-BE49-F238E27FC236}">
                <a16:creationId xmlns:a16="http://schemas.microsoft.com/office/drawing/2014/main" xmlns="" id="{1747154A-A8B6-4B7F-8AD6-E40FE96055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1936" b="9784"/>
          <a:stretch>
            <a:fillRect/>
          </a:stretch>
        </p:blipFill>
        <p:spPr bwMode="auto">
          <a:xfrm rot="-199498">
            <a:off x="8226425" y="1926383"/>
            <a:ext cx="3743325"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a:extLst>
              <a:ext uri="{FF2B5EF4-FFF2-40B4-BE49-F238E27FC236}">
                <a16:creationId xmlns:a16="http://schemas.microsoft.com/office/drawing/2014/main" xmlns="" id="{D1A7D561-4FE5-4850-AFBF-44EA82F08369}"/>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45600" y="5722034"/>
            <a:ext cx="2825305" cy="588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3301889"/>
      </p:ext>
    </p:extLst>
  </p:cSld>
  <p:clrMapOvr>
    <a:masterClrMapping/>
  </p:clrMapOvr>
  <p:transition>
    <p:fade thruBlk="1"/>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AA732C43-8734-49EA-81FB-84CFF666D5F8}"/>
              </a:ext>
            </a:extLst>
          </p:cNvPr>
          <p:cNvSpPr>
            <a:spLocks noGrp="1"/>
          </p:cNvSpPr>
          <p:nvPr>
            <p:ph type="title"/>
          </p:nvPr>
        </p:nvSpPr>
        <p:spPr/>
        <p:txBody>
          <a:bodyPr/>
          <a:lstStyle/>
          <a:p>
            <a:r>
              <a:rPr lang="nl-NL" dirty="0"/>
              <a:t>Manieren om financieel deel te nemen</a:t>
            </a:r>
          </a:p>
        </p:txBody>
      </p:sp>
      <p:sp>
        <p:nvSpPr>
          <p:cNvPr id="3" name="Tijdelijke aanduiding voor inhoud 2">
            <a:extLst>
              <a:ext uri="{FF2B5EF4-FFF2-40B4-BE49-F238E27FC236}">
                <a16:creationId xmlns:a16="http://schemas.microsoft.com/office/drawing/2014/main" xmlns="" id="{680D09E9-91B6-4EAE-89E6-7CEB8154702B}"/>
              </a:ext>
            </a:extLst>
          </p:cNvPr>
          <p:cNvSpPr>
            <a:spLocks noGrp="1"/>
          </p:cNvSpPr>
          <p:nvPr>
            <p:ph sz="half" idx="1"/>
          </p:nvPr>
        </p:nvSpPr>
        <p:spPr>
          <a:xfrm>
            <a:off x="513080" y="3869246"/>
            <a:ext cx="5552440" cy="2319657"/>
          </a:xfrm>
          <a:ln>
            <a:solidFill>
              <a:schemeClr val="bg2">
                <a:lumMod val="25000"/>
              </a:schemeClr>
            </a:solidFill>
          </a:ln>
        </p:spPr>
        <p:txBody>
          <a:bodyPr>
            <a:normAutofit/>
          </a:bodyPr>
          <a:lstStyle/>
          <a:p>
            <a:pPr marL="0" indent="0">
              <a:buNone/>
            </a:pPr>
            <a:r>
              <a:rPr lang="nl-NL" sz="2000" dirty="0"/>
              <a:t>Financiële deelneming</a:t>
            </a:r>
          </a:p>
          <a:p>
            <a:endParaRPr lang="nl-NL" sz="1700" dirty="0"/>
          </a:p>
          <a:p>
            <a:r>
              <a:rPr lang="nl-NL" sz="1700" dirty="0"/>
              <a:t>Risico dragend deelnemen via aandelen of obligaties. Bijvoorbeeld via crowdfunding certificaten</a:t>
            </a:r>
          </a:p>
          <a:p>
            <a:r>
              <a:rPr lang="nl-NL" sz="1700" dirty="0"/>
              <a:t>Voorrangspositie voor omwonende binnen x-straal, daarna gemeente, daarna Nederland.</a:t>
            </a:r>
          </a:p>
        </p:txBody>
      </p:sp>
      <p:sp>
        <p:nvSpPr>
          <p:cNvPr id="5" name="Tijdelijke aanduiding voor inhoud 2">
            <a:extLst>
              <a:ext uri="{FF2B5EF4-FFF2-40B4-BE49-F238E27FC236}">
                <a16:creationId xmlns:a16="http://schemas.microsoft.com/office/drawing/2014/main" xmlns="" id="{F9B67A7C-5646-458D-9FD0-BE036A1524EC}"/>
              </a:ext>
            </a:extLst>
          </p:cNvPr>
          <p:cNvSpPr txBox="1">
            <a:spLocks/>
          </p:cNvSpPr>
          <p:nvPr/>
        </p:nvSpPr>
        <p:spPr>
          <a:xfrm>
            <a:off x="6177280" y="1437880"/>
            <a:ext cx="5552440" cy="2319657"/>
          </a:xfrm>
          <a:prstGeom prst="rect">
            <a:avLst/>
          </a:prstGeom>
          <a:ln>
            <a:solidFill>
              <a:schemeClr val="bg2">
                <a:lumMod val="25000"/>
              </a:schemeClr>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Clr>
                <a:srgbClr val="75A250"/>
              </a:buClr>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Clr>
                <a:srgbClr val="75A250"/>
              </a:buClr>
              <a:buFont typeface="Century Gothic" panose="020B0502020202020204" pitchFamily="34" charset="0"/>
              <a:buChar char="►"/>
              <a:defRPr sz="1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Clr>
                <a:srgbClr val="75A250"/>
              </a:buClr>
              <a:buFont typeface="Century Gothic" panose="020B0502020202020204" pitchFamily="34" charset="0"/>
              <a:buChar char="►"/>
              <a:defRPr sz="16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Clr>
                <a:srgbClr val="75A250"/>
              </a:buClr>
              <a:buFont typeface="Century Gothic" panose="020B0502020202020204" pitchFamily="34" charset="0"/>
              <a:buChar char="►"/>
              <a:defRPr sz="1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Clr>
                <a:srgbClr val="75A250"/>
              </a:buClr>
              <a:buFont typeface="Century Gothic" panose="020B0502020202020204" pitchFamily="34" charset="0"/>
              <a:buChar char="►"/>
              <a:defRPr sz="1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dirty="0">
                <a:latin typeface="Microsoft JhengHei UI Light" panose="020B0304030504040204" pitchFamily="34" charset="-120"/>
                <a:ea typeface="Microsoft JhengHei UI Light" panose="020B0304030504040204" pitchFamily="34" charset="-120"/>
              </a:rPr>
              <a:t>Omgevingsfonds</a:t>
            </a:r>
          </a:p>
          <a:p>
            <a:pPr marL="0" indent="0">
              <a:buNone/>
            </a:pPr>
            <a:endParaRPr lang="nl-NL" sz="1700" dirty="0">
              <a:latin typeface="Microsoft JhengHei UI Light" panose="020B0304030504040204" pitchFamily="34" charset="-120"/>
              <a:ea typeface="Microsoft JhengHei UI Light" panose="020B0304030504040204" pitchFamily="34" charset="-120"/>
            </a:endParaRPr>
          </a:p>
          <a:p>
            <a:pPr>
              <a:buClr>
                <a:srgbClr val="326F8E"/>
              </a:buClr>
              <a:buFont typeface="Arial" panose="020B0604020202020204" pitchFamily="34" charset="0"/>
              <a:buChar char="•"/>
            </a:pPr>
            <a:r>
              <a:rPr lang="nl-NL" sz="1700" dirty="0">
                <a:latin typeface="Microsoft JhengHei UI Light" panose="020B0304030504040204" pitchFamily="34" charset="-120"/>
                <a:ea typeface="Microsoft JhengHei UI Light" panose="020B0304030504040204" pitchFamily="34" charset="-120"/>
              </a:rPr>
              <a:t>Initiatiefnemer levert een financiële bijdrage aan een lokaal fonds dat ingezet wordt voor de lokale omgeving. </a:t>
            </a:r>
          </a:p>
          <a:p>
            <a:pPr>
              <a:buClr>
                <a:srgbClr val="326F8E"/>
              </a:buClr>
              <a:buFont typeface="Arial" panose="020B0604020202020204" pitchFamily="34" charset="0"/>
              <a:buChar char="•"/>
            </a:pPr>
            <a:r>
              <a:rPr lang="nl-NL" sz="1700" dirty="0">
                <a:latin typeface="Microsoft JhengHei UI Light" panose="020B0304030504040204" pitchFamily="34" charset="-120"/>
                <a:ea typeface="Microsoft JhengHei UI Light" panose="020B0304030504040204" pitchFamily="34" charset="-120"/>
              </a:rPr>
              <a:t>Bijvoorbeeld voor de ontwikkeling van een natuurroute.</a:t>
            </a:r>
            <a:endParaRPr lang="nl-NL" sz="1700" dirty="0"/>
          </a:p>
        </p:txBody>
      </p:sp>
      <p:sp>
        <p:nvSpPr>
          <p:cNvPr id="6" name="Tijdelijke aanduiding voor inhoud 2">
            <a:extLst>
              <a:ext uri="{FF2B5EF4-FFF2-40B4-BE49-F238E27FC236}">
                <a16:creationId xmlns:a16="http://schemas.microsoft.com/office/drawing/2014/main" xmlns="" id="{E4813E20-A879-4DE1-A98D-49450CE6728E}"/>
              </a:ext>
            </a:extLst>
          </p:cNvPr>
          <p:cNvSpPr txBox="1">
            <a:spLocks/>
          </p:cNvSpPr>
          <p:nvPr/>
        </p:nvSpPr>
        <p:spPr>
          <a:xfrm>
            <a:off x="6177280" y="3873051"/>
            <a:ext cx="5552440" cy="2319657"/>
          </a:xfrm>
          <a:prstGeom prst="rect">
            <a:avLst/>
          </a:prstGeom>
          <a:ln>
            <a:solidFill>
              <a:schemeClr val="bg2">
                <a:lumMod val="25000"/>
              </a:schemeClr>
            </a:solidFill>
          </a:ln>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rgbClr val="75A250"/>
              </a:buClr>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Clr>
                <a:srgbClr val="75A250"/>
              </a:buClr>
              <a:buFont typeface="Century Gothic" panose="020B0502020202020204" pitchFamily="34" charset="0"/>
              <a:buChar char="►"/>
              <a:defRPr sz="1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Clr>
                <a:srgbClr val="75A250"/>
              </a:buClr>
              <a:buFont typeface="Century Gothic" panose="020B0502020202020204" pitchFamily="34" charset="0"/>
              <a:buChar char="►"/>
              <a:defRPr sz="16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Clr>
                <a:srgbClr val="75A250"/>
              </a:buClr>
              <a:buFont typeface="Century Gothic" panose="020B0502020202020204" pitchFamily="34" charset="0"/>
              <a:buChar char="►"/>
              <a:defRPr sz="1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Clr>
                <a:srgbClr val="75A250"/>
              </a:buClr>
              <a:buFont typeface="Century Gothic" panose="020B0502020202020204" pitchFamily="34" charset="0"/>
              <a:buChar char="►"/>
              <a:defRPr sz="1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dirty="0">
                <a:latin typeface="Microsoft JhengHei UI Light" panose="020B0304030504040204" pitchFamily="34" charset="-120"/>
                <a:ea typeface="Microsoft JhengHei UI Light" panose="020B0304030504040204" pitchFamily="34" charset="-120"/>
              </a:rPr>
              <a:t>Omwonendenregeling</a:t>
            </a:r>
          </a:p>
          <a:p>
            <a:pPr marL="0" indent="0">
              <a:buNone/>
            </a:pPr>
            <a:endParaRPr lang="nl-NL" sz="1700" dirty="0">
              <a:latin typeface="Microsoft JhengHei UI Light" panose="020B0304030504040204" pitchFamily="34" charset="-120"/>
              <a:ea typeface="Microsoft JhengHei UI Light" panose="020B0304030504040204" pitchFamily="34" charset="-120"/>
            </a:endParaRPr>
          </a:p>
          <a:p>
            <a:pPr>
              <a:buClr>
                <a:srgbClr val="326F8E"/>
              </a:buClr>
              <a:buFont typeface="Arial" panose="020B0604020202020204" pitchFamily="34" charset="0"/>
              <a:buChar char="•"/>
            </a:pPr>
            <a:r>
              <a:rPr lang="nl-NL" sz="1700" dirty="0">
                <a:latin typeface="Microsoft JhengHei UI Light" panose="020B0304030504040204" pitchFamily="34" charset="-120"/>
                <a:ea typeface="Microsoft JhengHei UI Light" panose="020B0304030504040204" pitchFamily="34" charset="-120"/>
              </a:rPr>
              <a:t>Financiële vergoeding voor omwonenden binnen een bepaalde straal.</a:t>
            </a:r>
          </a:p>
          <a:p>
            <a:pPr>
              <a:buClr>
                <a:srgbClr val="326F8E"/>
              </a:buClr>
              <a:buFont typeface="Arial" panose="020B0604020202020204" pitchFamily="34" charset="0"/>
              <a:buChar char="•"/>
            </a:pPr>
            <a:r>
              <a:rPr lang="nl-NL" sz="1700" dirty="0">
                <a:latin typeface="Microsoft JhengHei UI Light" panose="020B0304030504040204" pitchFamily="34" charset="-120"/>
                <a:ea typeface="Microsoft JhengHei UI Light" panose="020B0304030504040204" pitchFamily="34" charset="-120"/>
              </a:rPr>
              <a:t>Bijvoorbeeld via: Korting op elektriciteit (minimaal effect omdat 75% belasting is), korting op energierekening, en bijdrage voor verenigingen/stichtingen. </a:t>
            </a:r>
          </a:p>
        </p:txBody>
      </p:sp>
      <p:sp>
        <p:nvSpPr>
          <p:cNvPr id="7" name="Tijdelijke aanduiding voor inhoud 2">
            <a:extLst>
              <a:ext uri="{FF2B5EF4-FFF2-40B4-BE49-F238E27FC236}">
                <a16:creationId xmlns:a16="http://schemas.microsoft.com/office/drawing/2014/main" xmlns="" id="{019EB271-F901-4B4E-92C7-A025ABAE2A21}"/>
              </a:ext>
            </a:extLst>
          </p:cNvPr>
          <p:cNvSpPr txBox="1">
            <a:spLocks/>
          </p:cNvSpPr>
          <p:nvPr/>
        </p:nvSpPr>
        <p:spPr>
          <a:xfrm>
            <a:off x="513080" y="1437881"/>
            <a:ext cx="5552440" cy="2319657"/>
          </a:xfrm>
          <a:prstGeom prst="rect">
            <a:avLst/>
          </a:prstGeom>
          <a:ln>
            <a:solidFill>
              <a:schemeClr val="bg2">
                <a:lumMod val="25000"/>
              </a:schemeClr>
            </a:solidFill>
          </a:ln>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Clr>
                <a:srgbClr val="75A250"/>
              </a:buClr>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Clr>
                <a:srgbClr val="75A250"/>
              </a:buClr>
              <a:buFont typeface="Century Gothic" panose="020B0502020202020204" pitchFamily="34" charset="0"/>
              <a:buChar char="►"/>
              <a:defRPr sz="1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Clr>
                <a:srgbClr val="75A250"/>
              </a:buClr>
              <a:buFont typeface="Century Gothic" panose="020B0502020202020204" pitchFamily="34" charset="0"/>
              <a:buChar char="►"/>
              <a:defRPr sz="16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Clr>
                <a:srgbClr val="75A250"/>
              </a:buClr>
              <a:buFont typeface="Century Gothic" panose="020B0502020202020204" pitchFamily="34" charset="0"/>
              <a:buChar char="►"/>
              <a:defRPr sz="1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Clr>
                <a:srgbClr val="75A250"/>
              </a:buClr>
              <a:buFont typeface="Century Gothic" panose="020B0502020202020204" pitchFamily="34" charset="0"/>
              <a:buChar char="►"/>
              <a:defRPr sz="1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400" dirty="0">
                <a:latin typeface="Microsoft JhengHei UI Light" panose="020B0304030504040204" pitchFamily="34" charset="-120"/>
                <a:ea typeface="Microsoft JhengHei UI Light" panose="020B0304030504040204" pitchFamily="34" charset="-120"/>
              </a:rPr>
              <a:t>Mede-eigenaarschap</a:t>
            </a:r>
          </a:p>
          <a:p>
            <a:endParaRPr lang="nl-NL" dirty="0">
              <a:latin typeface="Microsoft JhengHei UI Light" panose="020B0304030504040204" pitchFamily="34" charset="-120"/>
              <a:ea typeface="Microsoft JhengHei UI Light" panose="020B0304030504040204" pitchFamily="34" charset="-120"/>
            </a:endParaRPr>
          </a:p>
          <a:p>
            <a:pPr marL="457200" lvl="0" indent="-457200">
              <a:buClr>
                <a:srgbClr val="326F8E"/>
              </a:buClr>
              <a:buFont typeface="+mj-lt"/>
              <a:buAutoNum type="arabicPeriod"/>
            </a:pPr>
            <a:r>
              <a:rPr lang="nl-NL" dirty="0">
                <a:latin typeface="Microsoft JhengHei UI Light" panose="020B0304030504040204" pitchFamily="34" charset="-120"/>
                <a:ea typeface="Microsoft JhengHei UI Light" panose="020B0304030504040204" pitchFamily="34" charset="-120"/>
              </a:rPr>
              <a:t>Individuele burgers en/of omwonenden via een zon- of windvereniging of coöperatie</a:t>
            </a:r>
          </a:p>
          <a:p>
            <a:pPr marL="457200" lvl="0" indent="-457200">
              <a:buClr>
                <a:srgbClr val="326F8E"/>
              </a:buClr>
              <a:buFont typeface="+mj-lt"/>
              <a:buAutoNum type="arabicPeriod"/>
            </a:pPr>
            <a:r>
              <a:rPr lang="nl-NL" dirty="0">
                <a:latin typeface="Microsoft JhengHei UI Light" panose="020B0304030504040204" pitchFamily="34" charset="-120"/>
                <a:ea typeface="Microsoft JhengHei UI Light" panose="020B0304030504040204" pitchFamily="34" charset="-120"/>
              </a:rPr>
              <a:t>Het bouwen van een molen die toekomt aan de lokale gemeenschap (sociale cohesie)</a:t>
            </a:r>
          </a:p>
          <a:p>
            <a:pPr marL="457200" lvl="0" indent="-457200">
              <a:buClr>
                <a:srgbClr val="326F8E"/>
              </a:buClr>
              <a:buFont typeface="+mj-lt"/>
              <a:buAutoNum type="arabicPeriod"/>
            </a:pPr>
            <a:r>
              <a:rPr lang="nl-NL" dirty="0">
                <a:latin typeface="Microsoft JhengHei UI Light" panose="020B0304030504040204" pitchFamily="34" charset="-120"/>
                <a:ea typeface="Microsoft JhengHei UI Light" panose="020B0304030504040204" pitchFamily="34" charset="-120"/>
              </a:rPr>
              <a:t>Postcoderoos, leden van de coöperatie hebben het voordeel van een verlaagd belastingtarief voor energie</a:t>
            </a:r>
            <a:endParaRPr lang="nl-NL" dirty="0"/>
          </a:p>
          <a:p>
            <a:endParaRPr lang="nl-NL" dirty="0"/>
          </a:p>
        </p:txBody>
      </p:sp>
      <p:pic>
        <p:nvPicPr>
          <p:cNvPr id="8" name="Picture 3">
            <a:extLst>
              <a:ext uri="{FF2B5EF4-FFF2-40B4-BE49-F238E27FC236}">
                <a16:creationId xmlns:a16="http://schemas.microsoft.com/office/drawing/2014/main" xmlns="" id="{CCCAFB96-CCF2-4763-9372-04D26E9EF9C1}"/>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45600" y="5722034"/>
            <a:ext cx="2825305" cy="588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839156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CD05508-B25C-4B76-A15A-6DFB137249FB}"/>
              </a:ext>
            </a:extLst>
          </p:cNvPr>
          <p:cNvSpPr>
            <a:spLocks noGrp="1"/>
          </p:cNvSpPr>
          <p:nvPr>
            <p:ph type="title"/>
          </p:nvPr>
        </p:nvSpPr>
        <p:spPr/>
        <p:txBody>
          <a:bodyPr/>
          <a:lstStyle/>
          <a:p>
            <a:r>
              <a:rPr lang="nl-NL" dirty="0"/>
              <a:t>Vraag</a:t>
            </a:r>
          </a:p>
        </p:txBody>
      </p:sp>
      <p:sp>
        <p:nvSpPr>
          <p:cNvPr id="3" name="Tijdelijke aanduiding voor inhoud 2">
            <a:extLst>
              <a:ext uri="{FF2B5EF4-FFF2-40B4-BE49-F238E27FC236}">
                <a16:creationId xmlns:a16="http://schemas.microsoft.com/office/drawing/2014/main" xmlns="" id="{306782BF-1DE7-4FC0-A157-00F2985EEB9F}"/>
              </a:ext>
            </a:extLst>
          </p:cNvPr>
          <p:cNvSpPr>
            <a:spLocks noGrp="1"/>
          </p:cNvSpPr>
          <p:nvPr>
            <p:ph idx="1"/>
          </p:nvPr>
        </p:nvSpPr>
        <p:spPr/>
        <p:txBody>
          <a:bodyPr>
            <a:normAutofit lnSpcReduction="10000"/>
          </a:bodyPr>
          <a:lstStyle/>
          <a:p>
            <a:pPr marL="0" indent="0">
              <a:buNone/>
            </a:pPr>
            <a:r>
              <a:rPr lang="nl-NL" dirty="0"/>
              <a:t>Wat is volgens u een goede manier om inwoners van gemeente Brummen te laten profiteren van een zon- of wind-initiatief? </a:t>
            </a:r>
          </a:p>
          <a:p>
            <a:pPr marL="0" indent="0">
              <a:buNone/>
            </a:pPr>
            <a:endParaRPr lang="nl-NL" dirty="0"/>
          </a:p>
          <a:p>
            <a:pPr>
              <a:buFont typeface="Wingdings" panose="05000000000000000000" pitchFamily="2" charset="2"/>
              <a:buChar char="q"/>
            </a:pPr>
            <a:r>
              <a:rPr lang="nl-NL" dirty="0"/>
              <a:t>Mede-eigenaarschap </a:t>
            </a:r>
            <a:r>
              <a:rPr lang="nl-NL" sz="2400" dirty="0"/>
              <a:t>(via coöperatie of postcoderoos)</a:t>
            </a:r>
          </a:p>
          <a:p>
            <a:pPr>
              <a:buFont typeface="Wingdings" panose="05000000000000000000" pitchFamily="2" charset="2"/>
              <a:buChar char="q"/>
            </a:pPr>
            <a:r>
              <a:rPr lang="nl-NL" dirty="0"/>
              <a:t>Een omgevingsfonds</a:t>
            </a:r>
          </a:p>
          <a:p>
            <a:pPr>
              <a:buFont typeface="Wingdings" panose="05000000000000000000" pitchFamily="2" charset="2"/>
              <a:buChar char="q"/>
            </a:pPr>
            <a:r>
              <a:rPr lang="nl-NL" dirty="0"/>
              <a:t>Financiële deelneming </a:t>
            </a:r>
            <a:r>
              <a:rPr lang="nl-NL" sz="2400" dirty="0"/>
              <a:t>(aandelen bijvoorbeeld via </a:t>
            </a:r>
            <a:r>
              <a:rPr lang="nl-NL" sz="2400" dirty="0" err="1"/>
              <a:t>crowdfunding</a:t>
            </a:r>
            <a:r>
              <a:rPr lang="nl-NL" sz="2400" dirty="0"/>
              <a:t>)</a:t>
            </a:r>
            <a:endParaRPr lang="nl-NL" dirty="0"/>
          </a:p>
          <a:p>
            <a:pPr>
              <a:buFont typeface="Wingdings" panose="05000000000000000000" pitchFamily="2" charset="2"/>
              <a:buChar char="q"/>
            </a:pPr>
            <a:r>
              <a:rPr lang="nl-NL" dirty="0"/>
              <a:t>Omwonendenregeling </a:t>
            </a:r>
            <a:r>
              <a:rPr lang="nl-NL" sz="2400" dirty="0"/>
              <a:t>(korting e-prijs of donatie aan vereniging)</a:t>
            </a:r>
            <a:endParaRPr lang="nl-NL" dirty="0"/>
          </a:p>
          <a:p>
            <a:pPr marL="0" indent="0">
              <a:buNone/>
            </a:pPr>
            <a:endParaRPr lang="nl-NL" dirty="0"/>
          </a:p>
          <a:p>
            <a:pPr marL="0" indent="0">
              <a:buNone/>
            </a:pPr>
            <a:r>
              <a:rPr lang="nl-NL" dirty="0"/>
              <a:t>(zet op volgorde van voorkeur 1 = grootste voorkeur)</a:t>
            </a:r>
          </a:p>
        </p:txBody>
      </p:sp>
      <p:pic>
        <p:nvPicPr>
          <p:cNvPr id="4" name="Picture 3">
            <a:extLst>
              <a:ext uri="{FF2B5EF4-FFF2-40B4-BE49-F238E27FC236}">
                <a16:creationId xmlns:a16="http://schemas.microsoft.com/office/drawing/2014/main" xmlns="" id="{B0295E1C-BBDB-41AF-9E51-0214094E2C94}"/>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45600" y="5722034"/>
            <a:ext cx="2825305" cy="588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779093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xmlns="" id="{34529440-8BB7-4F5A-BFD9-39B3D53E4CD2}"/>
              </a:ext>
            </a:extLst>
          </p:cNvPr>
          <p:cNvPicPr>
            <a:picLocks noChangeAspect="1"/>
          </p:cNvPicPr>
          <p:nvPr/>
        </p:nvPicPr>
        <p:blipFill rotWithShape="1">
          <a:blip r:embed="rId2"/>
          <a:srcRect l="9022" t="17584" r="13914" b="5893"/>
          <a:stretch/>
        </p:blipFill>
        <p:spPr>
          <a:xfrm>
            <a:off x="-86592" y="1"/>
            <a:ext cx="12278592" cy="6858000"/>
          </a:xfrm>
          <a:prstGeom prst="rect">
            <a:avLst/>
          </a:prstGeom>
        </p:spPr>
      </p:pic>
    </p:spTree>
    <p:extLst>
      <p:ext uri="{BB962C8B-B14F-4D97-AF65-F5344CB8AC3E}">
        <p14:creationId xmlns:p14="http://schemas.microsoft.com/office/powerpoint/2010/main" val="108428323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63F2E259-9CE8-41EF-939E-D590B66D5CC5}"/>
              </a:ext>
            </a:extLst>
          </p:cNvPr>
          <p:cNvSpPr>
            <a:spLocks noGrp="1"/>
          </p:cNvSpPr>
          <p:nvPr>
            <p:ph type="title"/>
          </p:nvPr>
        </p:nvSpPr>
        <p:spPr/>
        <p:txBody>
          <a:bodyPr/>
          <a:lstStyle/>
          <a:p>
            <a:r>
              <a:rPr lang="nl-NL" dirty="0"/>
              <a:t>Vraag</a:t>
            </a:r>
          </a:p>
        </p:txBody>
      </p:sp>
      <p:sp>
        <p:nvSpPr>
          <p:cNvPr id="3" name="Tijdelijke aanduiding voor inhoud 2">
            <a:extLst>
              <a:ext uri="{FF2B5EF4-FFF2-40B4-BE49-F238E27FC236}">
                <a16:creationId xmlns:a16="http://schemas.microsoft.com/office/drawing/2014/main" xmlns="" id="{306782BF-1DE7-4FC0-A157-00F2985EEB9F}"/>
              </a:ext>
            </a:extLst>
          </p:cNvPr>
          <p:cNvSpPr>
            <a:spLocks noGrp="1"/>
          </p:cNvSpPr>
          <p:nvPr>
            <p:ph idx="1"/>
          </p:nvPr>
        </p:nvSpPr>
        <p:spPr/>
        <p:txBody>
          <a:bodyPr>
            <a:normAutofit/>
          </a:bodyPr>
          <a:lstStyle/>
          <a:p>
            <a:pPr marL="0" indent="0">
              <a:buNone/>
            </a:pPr>
            <a:r>
              <a:rPr lang="nl-NL" dirty="0"/>
              <a:t>Wat heeft u nodig om met (uw buren) een initiatief te starten of aan een initiatief deel te nemen?</a:t>
            </a:r>
          </a:p>
          <a:p>
            <a:pPr marL="0" indent="0">
              <a:buNone/>
            </a:pPr>
            <a:endParaRPr lang="nl-NL" dirty="0"/>
          </a:p>
          <a:p>
            <a:r>
              <a:rPr lang="nl-NL" dirty="0"/>
              <a:t>…..</a:t>
            </a:r>
          </a:p>
        </p:txBody>
      </p:sp>
      <p:grpSp>
        <p:nvGrpSpPr>
          <p:cNvPr id="8" name="Groep 7">
            <a:extLst>
              <a:ext uri="{FF2B5EF4-FFF2-40B4-BE49-F238E27FC236}">
                <a16:creationId xmlns:a16="http://schemas.microsoft.com/office/drawing/2014/main" xmlns="" id="{C48A7B78-FF71-43CA-912A-7AA803706871}"/>
              </a:ext>
            </a:extLst>
          </p:cNvPr>
          <p:cNvGrpSpPr/>
          <p:nvPr/>
        </p:nvGrpSpPr>
        <p:grpSpPr>
          <a:xfrm>
            <a:off x="4452311" y="3314700"/>
            <a:ext cx="7501598" cy="1935163"/>
            <a:chOff x="-4853" y="2586216"/>
            <a:chExt cx="8382000" cy="2285711"/>
          </a:xfrm>
        </p:grpSpPr>
        <p:pic>
          <p:nvPicPr>
            <p:cNvPr id="9" name="Afbeelding 8">
              <a:extLst>
                <a:ext uri="{FF2B5EF4-FFF2-40B4-BE49-F238E27FC236}">
                  <a16:creationId xmlns:a16="http://schemas.microsoft.com/office/drawing/2014/main" xmlns="" id="{FC50BB61-4088-4BC2-A360-DA6C7E103E01}"/>
                </a:ext>
              </a:extLst>
            </p:cNvPr>
            <p:cNvPicPr>
              <a:picLocks noChangeAspect="1"/>
            </p:cNvPicPr>
            <p:nvPr/>
          </p:nvPicPr>
          <p:blipFill rotWithShape="1">
            <a:blip r:embed="rId3"/>
            <a:srcRect t="13809" r="37014" b="78254"/>
            <a:stretch/>
          </p:blipFill>
          <p:spPr>
            <a:xfrm>
              <a:off x="6133" y="2586216"/>
              <a:ext cx="7679181" cy="544285"/>
            </a:xfrm>
            <a:prstGeom prst="rect">
              <a:avLst/>
            </a:prstGeom>
          </p:spPr>
        </p:pic>
        <p:pic>
          <p:nvPicPr>
            <p:cNvPr id="10" name="Afbeelding 9">
              <a:extLst>
                <a:ext uri="{FF2B5EF4-FFF2-40B4-BE49-F238E27FC236}">
                  <a16:creationId xmlns:a16="http://schemas.microsoft.com/office/drawing/2014/main" xmlns="" id="{62D32071-A409-4356-8495-F308455D9C4F}"/>
                </a:ext>
              </a:extLst>
            </p:cNvPr>
            <p:cNvPicPr>
              <a:picLocks noChangeAspect="1"/>
            </p:cNvPicPr>
            <p:nvPr/>
          </p:nvPicPr>
          <p:blipFill rotWithShape="1">
            <a:blip r:embed="rId3"/>
            <a:srcRect l="9553" t="64504" r="21696" b="8885"/>
            <a:stretch/>
          </p:blipFill>
          <p:spPr>
            <a:xfrm>
              <a:off x="-4853" y="3046982"/>
              <a:ext cx="8382000" cy="1824945"/>
            </a:xfrm>
            <a:prstGeom prst="rect">
              <a:avLst/>
            </a:prstGeom>
          </p:spPr>
        </p:pic>
      </p:grpSp>
      <p:pic>
        <p:nvPicPr>
          <p:cNvPr id="7" name="Picture 3">
            <a:extLst>
              <a:ext uri="{FF2B5EF4-FFF2-40B4-BE49-F238E27FC236}">
                <a16:creationId xmlns:a16="http://schemas.microsoft.com/office/drawing/2014/main" xmlns="" id="{1E2444BC-88DB-43B2-AE6B-02E88A22D30E}"/>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45600" y="5722034"/>
            <a:ext cx="2825305" cy="588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064209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676AD87-E5A1-4826-BF9A-12D6786AA3E9}"/>
              </a:ext>
            </a:extLst>
          </p:cNvPr>
          <p:cNvSpPr>
            <a:spLocks noGrp="1"/>
          </p:cNvSpPr>
          <p:nvPr>
            <p:ph type="title"/>
          </p:nvPr>
        </p:nvSpPr>
        <p:spPr/>
        <p:txBody>
          <a:bodyPr/>
          <a:lstStyle/>
          <a:p>
            <a:r>
              <a:rPr lang="nl-NL" dirty="0"/>
              <a:t>Stelling</a:t>
            </a:r>
          </a:p>
        </p:txBody>
      </p:sp>
      <p:sp>
        <p:nvSpPr>
          <p:cNvPr id="3" name="Tijdelijke aanduiding voor inhoud 2">
            <a:extLst>
              <a:ext uri="{FF2B5EF4-FFF2-40B4-BE49-F238E27FC236}">
                <a16:creationId xmlns:a16="http://schemas.microsoft.com/office/drawing/2014/main" xmlns="" id="{306782BF-1DE7-4FC0-A157-00F2985EEB9F}"/>
              </a:ext>
            </a:extLst>
          </p:cNvPr>
          <p:cNvSpPr>
            <a:spLocks noGrp="1"/>
          </p:cNvSpPr>
          <p:nvPr>
            <p:ph idx="1"/>
          </p:nvPr>
        </p:nvSpPr>
        <p:spPr/>
        <p:txBody>
          <a:bodyPr>
            <a:normAutofit/>
          </a:bodyPr>
          <a:lstStyle/>
          <a:p>
            <a:pPr marL="0" indent="0">
              <a:buNone/>
            </a:pPr>
            <a:r>
              <a:rPr lang="nl-NL" dirty="0"/>
              <a:t>We gaan ook opwekken voor andere gemeenten als…</a:t>
            </a:r>
          </a:p>
          <a:p>
            <a:pPr marL="514350" indent="-514350">
              <a:buFont typeface="+mj-lt"/>
              <a:buAutoNum type="alphaLcPeriod"/>
            </a:pPr>
            <a:r>
              <a:rPr lang="nl-NL" dirty="0"/>
              <a:t>Nooit</a:t>
            </a:r>
          </a:p>
          <a:p>
            <a:pPr marL="514350" indent="-514350">
              <a:buFont typeface="+mj-lt"/>
              <a:buAutoNum type="alphaLcPeriod"/>
            </a:pPr>
            <a:r>
              <a:rPr lang="nl-NL" dirty="0"/>
              <a:t>Een andere gemeente er zelf niet uitkomt</a:t>
            </a:r>
          </a:p>
          <a:p>
            <a:pPr marL="514350" indent="-514350">
              <a:buFont typeface="+mj-lt"/>
              <a:buAutoNum type="alphaLcPeriod"/>
            </a:pPr>
            <a:r>
              <a:rPr lang="nl-NL" dirty="0"/>
              <a:t>We er voor betaald worden</a:t>
            </a:r>
          </a:p>
          <a:p>
            <a:pPr marL="514350" indent="-514350">
              <a:buFont typeface="+mj-lt"/>
              <a:buAutoNum type="alphaLcPeriod"/>
            </a:pPr>
            <a:r>
              <a:rPr lang="nl-NL" dirty="0"/>
              <a:t>Een andere gemeente een andere opgave overneemt, bijvoorbeeld…</a:t>
            </a:r>
          </a:p>
          <a:p>
            <a:pPr marL="514350" indent="-514350">
              <a:buFont typeface="+mj-lt"/>
              <a:buAutoNum type="alphaLcPeriod"/>
            </a:pPr>
            <a:r>
              <a:rPr lang="nl-NL" dirty="0"/>
              <a:t>Anders, namelijk</a:t>
            </a:r>
          </a:p>
          <a:p>
            <a:endParaRPr lang="nl-NL" dirty="0"/>
          </a:p>
          <a:p>
            <a:endParaRPr lang="nl-NL" dirty="0"/>
          </a:p>
          <a:p>
            <a:endParaRPr lang="nl-NL" dirty="0"/>
          </a:p>
        </p:txBody>
      </p:sp>
      <p:pic>
        <p:nvPicPr>
          <p:cNvPr id="4" name="Picture 3">
            <a:extLst>
              <a:ext uri="{FF2B5EF4-FFF2-40B4-BE49-F238E27FC236}">
                <a16:creationId xmlns:a16="http://schemas.microsoft.com/office/drawing/2014/main" xmlns="" id="{568AA7D4-E0EF-4D07-91BA-D671FC4C95FC}"/>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45600" y="5722034"/>
            <a:ext cx="2825305" cy="588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19200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8DDFD128-4F1E-4A82-92F2-317C8EA979B7}"/>
              </a:ext>
            </a:extLst>
          </p:cNvPr>
          <p:cNvSpPr>
            <a:spLocks noGrp="1"/>
          </p:cNvSpPr>
          <p:nvPr>
            <p:ph type="title"/>
          </p:nvPr>
        </p:nvSpPr>
        <p:spPr/>
        <p:txBody>
          <a:bodyPr>
            <a:normAutofit/>
          </a:bodyPr>
          <a:lstStyle/>
          <a:p>
            <a:r>
              <a:rPr lang="nl-NL" dirty="0"/>
              <a:t>Energieneutraal in 2030</a:t>
            </a:r>
          </a:p>
        </p:txBody>
      </p:sp>
      <p:sp>
        <p:nvSpPr>
          <p:cNvPr id="3" name="Tijdelijke aanduiding voor inhoud 2">
            <a:extLst>
              <a:ext uri="{FF2B5EF4-FFF2-40B4-BE49-F238E27FC236}">
                <a16:creationId xmlns:a16="http://schemas.microsoft.com/office/drawing/2014/main" xmlns="" id="{44D7C6B1-9E3C-46E2-BC75-28B4234B3314}"/>
              </a:ext>
            </a:extLst>
          </p:cNvPr>
          <p:cNvSpPr>
            <a:spLocks noGrp="1"/>
          </p:cNvSpPr>
          <p:nvPr>
            <p:ph idx="1"/>
          </p:nvPr>
        </p:nvSpPr>
        <p:spPr/>
        <p:txBody>
          <a:bodyPr/>
          <a:lstStyle/>
          <a:p>
            <a:pPr marL="0" indent="0" algn="ctr">
              <a:buNone/>
            </a:pPr>
            <a:endParaRPr lang="nl-NL" sz="4000" dirty="0"/>
          </a:p>
          <a:p>
            <a:pPr marL="0" indent="0" algn="ctr">
              <a:buNone/>
            </a:pPr>
            <a:r>
              <a:rPr lang="nl-NL" sz="4800" dirty="0">
                <a:solidFill>
                  <a:srgbClr val="326F8E"/>
                </a:solidFill>
              </a:rPr>
              <a:t>Binnen de grenzen </a:t>
            </a:r>
            <a:r>
              <a:rPr lang="nl-NL" sz="3600" dirty="0">
                <a:solidFill>
                  <a:srgbClr val="326F8E"/>
                </a:solidFill>
              </a:rPr>
              <a:t>van de gemeente Brummen</a:t>
            </a:r>
            <a:r>
              <a:rPr lang="nl-NL" sz="4800" dirty="0">
                <a:solidFill>
                  <a:srgbClr val="326F8E"/>
                </a:solidFill>
              </a:rPr>
              <a:t> net zoveel energie opwekken als verbruiken.</a:t>
            </a:r>
          </a:p>
          <a:p>
            <a:pPr marL="0" indent="0" algn="ctr">
              <a:buNone/>
            </a:pPr>
            <a:endParaRPr lang="nl-NL" sz="4800" dirty="0">
              <a:solidFill>
                <a:srgbClr val="326F8E"/>
              </a:solidFill>
            </a:endParaRPr>
          </a:p>
          <a:p>
            <a:pPr marL="0" indent="0" algn="ctr">
              <a:buNone/>
            </a:pPr>
            <a:r>
              <a:rPr lang="nl-NL" sz="1600" dirty="0">
                <a:latin typeface="+mj-lt"/>
              </a:rPr>
              <a:t>(Toekomstvisie Brummen 2030)</a:t>
            </a:r>
          </a:p>
        </p:txBody>
      </p:sp>
      <p:pic>
        <p:nvPicPr>
          <p:cNvPr id="4" name="Picture 3">
            <a:extLst>
              <a:ext uri="{FF2B5EF4-FFF2-40B4-BE49-F238E27FC236}">
                <a16:creationId xmlns:a16="http://schemas.microsoft.com/office/drawing/2014/main" xmlns="" id="{30734E02-D551-47E5-8F40-A99B9115E95D}"/>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45600" y="5722034"/>
            <a:ext cx="2825305" cy="588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6093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xmlns="" id="{080407B0-550E-4917-8EF6-6535DC37D94E}"/>
              </a:ext>
            </a:extLst>
          </p:cNvPr>
          <p:cNvPicPr>
            <a:picLocks noChangeAspect="1"/>
          </p:cNvPicPr>
          <p:nvPr/>
        </p:nvPicPr>
        <p:blipFill rotWithShape="1">
          <a:blip r:embed="rId2"/>
          <a:srcRect l="9239" t="17971" r="14239" b="5893"/>
          <a:stretch/>
        </p:blipFill>
        <p:spPr>
          <a:xfrm>
            <a:off x="0" y="34635"/>
            <a:ext cx="12192000" cy="6823365"/>
          </a:xfrm>
          <a:prstGeom prst="rect">
            <a:avLst/>
          </a:prstGeom>
        </p:spPr>
      </p:pic>
    </p:spTree>
    <p:extLst>
      <p:ext uri="{BB962C8B-B14F-4D97-AF65-F5344CB8AC3E}">
        <p14:creationId xmlns:p14="http://schemas.microsoft.com/office/powerpoint/2010/main" val="290880651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14AD6F01-A1C2-46AF-AEF7-6030E43C7232}"/>
              </a:ext>
            </a:extLst>
          </p:cNvPr>
          <p:cNvSpPr>
            <a:spLocks noGrp="1"/>
          </p:cNvSpPr>
          <p:nvPr>
            <p:ph type="title"/>
          </p:nvPr>
        </p:nvSpPr>
        <p:spPr/>
        <p:txBody>
          <a:bodyPr/>
          <a:lstStyle/>
          <a:p>
            <a:r>
              <a:rPr lang="nl-NL" dirty="0"/>
              <a:t>Vraag</a:t>
            </a:r>
          </a:p>
        </p:txBody>
      </p:sp>
      <p:sp>
        <p:nvSpPr>
          <p:cNvPr id="3" name="Tijdelijke aanduiding voor inhoud 2">
            <a:extLst>
              <a:ext uri="{FF2B5EF4-FFF2-40B4-BE49-F238E27FC236}">
                <a16:creationId xmlns:a16="http://schemas.microsoft.com/office/drawing/2014/main" xmlns="" id="{E203D7B7-07F7-43B1-855E-389979A80602}"/>
              </a:ext>
            </a:extLst>
          </p:cNvPr>
          <p:cNvSpPr>
            <a:spLocks noGrp="1"/>
          </p:cNvSpPr>
          <p:nvPr>
            <p:ph idx="1"/>
          </p:nvPr>
        </p:nvSpPr>
        <p:spPr/>
        <p:txBody>
          <a:bodyPr/>
          <a:lstStyle/>
          <a:p>
            <a:pPr marL="0" indent="0">
              <a:buNone/>
            </a:pPr>
            <a:r>
              <a:rPr lang="nl-NL" dirty="0"/>
              <a:t>Wat is er nodig om meer opwek te realiseren dan dat er nu is en in de pijplijn zit?</a:t>
            </a:r>
          </a:p>
          <a:p>
            <a:pPr marL="0" indent="0">
              <a:buNone/>
            </a:pPr>
            <a:endParaRPr lang="nl-NL" dirty="0"/>
          </a:p>
          <a:p>
            <a:r>
              <a:rPr lang="nl-NL" dirty="0"/>
              <a:t>…</a:t>
            </a:r>
          </a:p>
        </p:txBody>
      </p:sp>
      <p:pic>
        <p:nvPicPr>
          <p:cNvPr id="4" name="Picture 3">
            <a:extLst>
              <a:ext uri="{FF2B5EF4-FFF2-40B4-BE49-F238E27FC236}">
                <a16:creationId xmlns:a16="http://schemas.microsoft.com/office/drawing/2014/main" xmlns="" id="{C150195B-2229-4E30-B5AD-366B1932923B}"/>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45600" y="5722034"/>
            <a:ext cx="2825305" cy="588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394072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xmlns="" id="{D54A0620-942D-4E48-8AC3-C74AB9452443}"/>
              </a:ext>
            </a:extLst>
          </p:cNvPr>
          <p:cNvPicPr>
            <a:picLocks noChangeAspect="1"/>
          </p:cNvPicPr>
          <p:nvPr/>
        </p:nvPicPr>
        <p:blipFill rotWithShape="1">
          <a:blip r:embed="rId2"/>
          <a:srcRect l="9348" t="18164" r="14348" b="6087"/>
          <a:stretch/>
        </p:blipFill>
        <p:spPr>
          <a:xfrm>
            <a:off x="0" y="0"/>
            <a:ext cx="12103427" cy="6758609"/>
          </a:xfrm>
          <a:prstGeom prst="rect">
            <a:avLst/>
          </a:prstGeom>
        </p:spPr>
      </p:pic>
      <p:pic>
        <p:nvPicPr>
          <p:cNvPr id="7" name="Afbeelding 6">
            <a:extLst>
              <a:ext uri="{FF2B5EF4-FFF2-40B4-BE49-F238E27FC236}">
                <a16:creationId xmlns:a16="http://schemas.microsoft.com/office/drawing/2014/main" xmlns="" id="{C6452C26-F96D-45D7-8FE2-DB9DE1EE35B8}"/>
              </a:ext>
            </a:extLst>
          </p:cNvPr>
          <p:cNvPicPr>
            <a:picLocks noChangeAspect="1"/>
          </p:cNvPicPr>
          <p:nvPr/>
        </p:nvPicPr>
        <p:blipFill rotWithShape="1">
          <a:blip r:embed="rId3"/>
          <a:srcRect l="9239" t="31691" r="14673" b="39324"/>
          <a:stretch/>
        </p:blipFill>
        <p:spPr>
          <a:xfrm>
            <a:off x="88573" y="3763618"/>
            <a:ext cx="11533584" cy="2471483"/>
          </a:xfrm>
          <a:prstGeom prst="rect">
            <a:avLst/>
          </a:prstGeom>
        </p:spPr>
      </p:pic>
    </p:spTree>
    <p:extLst>
      <p:ext uri="{BB962C8B-B14F-4D97-AF65-F5344CB8AC3E}">
        <p14:creationId xmlns:p14="http://schemas.microsoft.com/office/powerpoint/2010/main" val="72128284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xmlns="" id="{B75D5B36-A737-4ACC-A0AC-CED02561A9F2}"/>
              </a:ext>
            </a:extLst>
          </p:cNvPr>
          <p:cNvPicPr>
            <a:picLocks noChangeAspect="1"/>
          </p:cNvPicPr>
          <p:nvPr/>
        </p:nvPicPr>
        <p:blipFill rotWithShape="1">
          <a:blip r:embed="rId2"/>
          <a:srcRect l="8913" t="18164" r="14021" b="28696"/>
          <a:stretch/>
        </p:blipFill>
        <p:spPr>
          <a:xfrm>
            <a:off x="0" y="0"/>
            <a:ext cx="12197446" cy="4731026"/>
          </a:xfrm>
          <a:prstGeom prst="rect">
            <a:avLst/>
          </a:prstGeom>
        </p:spPr>
      </p:pic>
      <p:pic>
        <p:nvPicPr>
          <p:cNvPr id="5" name="Afbeelding 4">
            <a:extLst>
              <a:ext uri="{FF2B5EF4-FFF2-40B4-BE49-F238E27FC236}">
                <a16:creationId xmlns:a16="http://schemas.microsoft.com/office/drawing/2014/main" xmlns="" id="{3052D85C-0EE9-4202-9B72-422D68388C39}"/>
              </a:ext>
            </a:extLst>
          </p:cNvPr>
          <p:cNvPicPr>
            <a:picLocks noChangeAspect="1"/>
          </p:cNvPicPr>
          <p:nvPr/>
        </p:nvPicPr>
        <p:blipFill rotWithShape="1">
          <a:blip r:embed="rId3"/>
          <a:srcRect l="9456" t="31015" r="14782" b="36811"/>
          <a:stretch/>
        </p:blipFill>
        <p:spPr>
          <a:xfrm>
            <a:off x="119268" y="3942518"/>
            <a:ext cx="11979965" cy="2861787"/>
          </a:xfrm>
          <a:prstGeom prst="rect">
            <a:avLst/>
          </a:prstGeom>
        </p:spPr>
      </p:pic>
      <p:pic>
        <p:nvPicPr>
          <p:cNvPr id="7" name="Afbeelding 6">
            <a:extLst>
              <a:ext uri="{FF2B5EF4-FFF2-40B4-BE49-F238E27FC236}">
                <a16:creationId xmlns:a16="http://schemas.microsoft.com/office/drawing/2014/main" xmlns="" id="{87DC1073-51C3-4F86-A868-A80490E09068}"/>
              </a:ext>
            </a:extLst>
          </p:cNvPr>
          <p:cNvPicPr>
            <a:picLocks noChangeAspect="1"/>
          </p:cNvPicPr>
          <p:nvPr/>
        </p:nvPicPr>
        <p:blipFill rotWithShape="1">
          <a:blip r:embed="rId3"/>
          <a:srcRect l="81304" t="83671" r="14783" b="6860"/>
          <a:stretch/>
        </p:blipFill>
        <p:spPr>
          <a:xfrm>
            <a:off x="11595654" y="6208642"/>
            <a:ext cx="477078" cy="649358"/>
          </a:xfrm>
          <a:prstGeom prst="rect">
            <a:avLst/>
          </a:prstGeom>
        </p:spPr>
      </p:pic>
    </p:spTree>
    <p:extLst>
      <p:ext uri="{BB962C8B-B14F-4D97-AF65-F5344CB8AC3E}">
        <p14:creationId xmlns:p14="http://schemas.microsoft.com/office/powerpoint/2010/main" val="290514567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xmlns="" id="{FD724A3D-F980-4EC8-8D09-0088D3E6535D}"/>
              </a:ext>
            </a:extLst>
          </p:cNvPr>
          <p:cNvPicPr>
            <a:picLocks noChangeAspect="1"/>
          </p:cNvPicPr>
          <p:nvPr/>
        </p:nvPicPr>
        <p:blipFill rotWithShape="1">
          <a:blip r:embed="rId2"/>
          <a:srcRect l="9348" t="17971" r="14130" b="37198"/>
          <a:stretch/>
        </p:blipFill>
        <p:spPr>
          <a:xfrm>
            <a:off x="0" y="0"/>
            <a:ext cx="12165496" cy="4009085"/>
          </a:xfrm>
          <a:prstGeom prst="rect">
            <a:avLst/>
          </a:prstGeom>
        </p:spPr>
      </p:pic>
      <p:pic>
        <p:nvPicPr>
          <p:cNvPr id="5" name="Afbeelding 4">
            <a:extLst>
              <a:ext uri="{FF2B5EF4-FFF2-40B4-BE49-F238E27FC236}">
                <a16:creationId xmlns:a16="http://schemas.microsoft.com/office/drawing/2014/main" xmlns="" id="{A0730CB5-C94A-40CA-8563-A9E1901BA402}"/>
              </a:ext>
            </a:extLst>
          </p:cNvPr>
          <p:cNvPicPr>
            <a:picLocks noChangeAspect="1"/>
          </p:cNvPicPr>
          <p:nvPr/>
        </p:nvPicPr>
        <p:blipFill rotWithShape="1">
          <a:blip r:embed="rId3"/>
          <a:srcRect l="9565" t="31691" r="14783" b="32947"/>
          <a:stretch/>
        </p:blipFill>
        <p:spPr>
          <a:xfrm>
            <a:off x="159026" y="4009085"/>
            <a:ext cx="9223514" cy="2425147"/>
          </a:xfrm>
          <a:prstGeom prst="rect">
            <a:avLst/>
          </a:prstGeom>
        </p:spPr>
      </p:pic>
      <p:pic>
        <p:nvPicPr>
          <p:cNvPr id="6" name="Afbeelding 5">
            <a:extLst>
              <a:ext uri="{FF2B5EF4-FFF2-40B4-BE49-F238E27FC236}">
                <a16:creationId xmlns:a16="http://schemas.microsoft.com/office/drawing/2014/main" xmlns="" id="{574B45D0-8374-4CA5-839D-1A3B7276B7C3}"/>
              </a:ext>
            </a:extLst>
          </p:cNvPr>
          <p:cNvPicPr>
            <a:picLocks noChangeAspect="1"/>
          </p:cNvPicPr>
          <p:nvPr/>
        </p:nvPicPr>
        <p:blipFill rotWithShape="1">
          <a:blip r:embed="rId4"/>
          <a:srcRect l="81304" t="83671" r="14783" b="6860"/>
          <a:stretch/>
        </p:blipFill>
        <p:spPr>
          <a:xfrm>
            <a:off x="11555896" y="5765297"/>
            <a:ext cx="477078" cy="649358"/>
          </a:xfrm>
          <a:prstGeom prst="rect">
            <a:avLst/>
          </a:prstGeom>
        </p:spPr>
      </p:pic>
    </p:spTree>
    <p:extLst>
      <p:ext uri="{BB962C8B-B14F-4D97-AF65-F5344CB8AC3E}">
        <p14:creationId xmlns:p14="http://schemas.microsoft.com/office/powerpoint/2010/main" val="389115530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7DC8DF"/>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xmlns="" id="{81E17E25-A7FD-4167-BE9D-4C1FB36339A0}"/>
              </a:ext>
            </a:extLst>
          </p:cNvPr>
          <p:cNvSpPr>
            <a:spLocks noGrp="1"/>
          </p:cNvSpPr>
          <p:nvPr>
            <p:ph type="title"/>
          </p:nvPr>
        </p:nvSpPr>
        <p:spPr/>
        <p:txBody>
          <a:bodyPr/>
          <a:lstStyle/>
          <a:p>
            <a:r>
              <a:rPr lang="nl-NL" dirty="0"/>
              <a:t>VERVOLG</a:t>
            </a:r>
          </a:p>
        </p:txBody>
      </p:sp>
    </p:spTree>
    <p:extLst>
      <p:ext uri="{BB962C8B-B14F-4D97-AF65-F5344CB8AC3E}">
        <p14:creationId xmlns:p14="http://schemas.microsoft.com/office/powerpoint/2010/main" val="52552128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A6F8D28-E2FE-4EA8-BE13-5A08B1B8194C}"/>
              </a:ext>
            </a:extLst>
          </p:cNvPr>
          <p:cNvSpPr>
            <a:spLocks noGrp="1"/>
          </p:cNvSpPr>
          <p:nvPr>
            <p:ph type="title"/>
          </p:nvPr>
        </p:nvSpPr>
        <p:spPr>
          <a:xfrm>
            <a:off x="838200" y="278040"/>
            <a:ext cx="10515600" cy="1325563"/>
          </a:xfrm>
        </p:spPr>
        <p:txBody>
          <a:bodyPr/>
          <a:lstStyle/>
          <a:p>
            <a:r>
              <a:rPr lang="nl-NL" dirty="0"/>
              <a:t>Waar staan we nu?</a:t>
            </a:r>
          </a:p>
        </p:txBody>
      </p:sp>
      <p:cxnSp>
        <p:nvCxnSpPr>
          <p:cNvPr id="5" name="Rechte verbindingslijn 4">
            <a:extLst>
              <a:ext uri="{FF2B5EF4-FFF2-40B4-BE49-F238E27FC236}">
                <a16:creationId xmlns:a16="http://schemas.microsoft.com/office/drawing/2014/main" xmlns="" id="{876170DA-D404-415A-90BE-A1AB14539C64}"/>
              </a:ext>
            </a:extLst>
          </p:cNvPr>
          <p:cNvCxnSpPr/>
          <p:nvPr/>
        </p:nvCxnSpPr>
        <p:spPr>
          <a:xfrm>
            <a:off x="363984" y="4074850"/>
            <a:ext cx="11452195" cy="0"/>
          </a:xfrm>
          <a:prstGeom prst="line">
            <a:avLst/>
          </a:prstGeom>
          <a:ln>
            <a:solidFill>
              <a:schemeClr val="bg2">
                <a:lumMod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 name="Tekstvak 5">
            <a:extLst>
              <a:ext uri="{FF2B5EF4-FFF2-40B4-BE49-F238E27FC236}">
                <a16:creationId xmlns:a16="http://schemas.microsoft.com/office/drawing/2014/main" xmlns="" id="{44C627CE-5B55-4764-BB77-CFA763BF17FE}"/>
              </a:ext>
            </a:extLst>
          </p:cNvPr>
          <p:cNvSpPr txBox="1"/>
          <p:nvPr/>
        </p:nvSpPr>
        <p:spPr>
          <a:xfrm>
            <a:off x="21452" y="2977262"/>
            <a:ext cx="1671955" cy="661720"/>
          </a:xfrm>
          <a:prstGeom prst="rect">
            <a:avLst/>
          </a:prstGeom>
          <a:noFill/>
          <a:ln>
            <a:solidFill>
              <a:schemeClr val="bg2">
                <a:lumMod val="25000"/>
              </a:schemeClr>
            </a:solidFill>
          </a:ln>
        </p:spPr>
        <p:txBody>
          <a:bodyPr wrap="square" rtlCol="0">
            <a:spAutoFit/>
          </a:bodyPr>
          <a:lstStyle/>
          <a:p>
            <a:pPr algn="ctr"/>
            <a:r>
              <a:rPr lang="nl-NL" sz="1400" dirty="0">
                <a:latin typeface="Century Gothic" panose="020B0502020202020204" pitchFamily="34" charset="0"/>
              </a:rPr>
              <a:t>Concept RES traject</a:t>
            </a:r>
          </a:p>
          <a:p>
            <a:pPr algn="ctr"/>
            <a:r>
              <a:rPr lang="nl-NL" sz="900" dirty="0">
                <a:latin typeface="Century Gothic" panose="020B0502020202020204" pitchFamily="34" charset="0"/>
              </a:rPr>
              <a:t>Jun ‘19 – mrt ‘20</a:t>
            </a:r>
          </a:p>
        </p:txBody>
      </p:sp>
      <p:sp>
        <p:nvSpPr>
          <p:cNvPr id="7" name="Tekstvak 6">
            <a:extLst>
              <a:ext uri="{FF2B5EF4-FFF2-40B4-BE49-F238E27FC236}">
                <a16:creationId xmlns:a16="http://schemas.microsoft.com/office/drawing/2014/main" xmlns="" id="{CCD7DCDE-7673-4F67-AC45-BAE32BE1F8ED}"/>
              </a:ext>
            </a:extLst>
          </p:cNvPr>
          <p:cNvSpPr txBox="1"/>
          <p:nvPr/>
        </p:nvSpPr>
        <p:spPr>
          <a:xfrm>
            <a:off x="1141626" y="1889894"/>
            <a:ext cx="1473693" cy="877163"/>
          </a:xfrm>
          <a:prstGeom prst="rect">
            <a:avLst/>
          </a:prstGeom>
          <a:noFill/>
          <a:ln>
            <a:solidFill>
              <a:schemeClr val="bg2">
                <a:lumMod val="25000"/>
              </a:schemeClr>
            </a:solidFill>
          </a:ln>
        </p:spPr>
        <p:txBody>
          <a:bodyPr wrap="square" rtlCol="0">
            <a:spAutoFit/>
          </a:bodyPr>
          <a:lstStyle/>
          <a:p>
            <a:pPr algn="ctr"/>
            <a:r>
              <a:rPr lang="nl-NL" sz="1400" dirty="0">
                <a:latin typeface="Century Gothic" panose="020B0502020202020204" pitchFamily="34" charset="0"/>
              </a:rPr>
              <a:t>Werkatelier ambtelijk projectteam</a:t>
            </a:r>
          </a:p>
          <a:p>
            <a:pPr algn="ctr"/>
            <a:r>
              <a:rPr lang="nl-NL" sz="900" dirty="0">
                <a:latin typeface="Century Gothic" panose="020B0502020202020204" pitchFamily="34" charset="0"/>
              </a:rPr>
              <a:t>14 december 2020</a:t>
            </a:r>
          </a:p>
        </p:txBody>
      </p:sp>
      <p:sp>
        <p:nvSpPr>
          <p:cNvPr id="8" name="Tekstvak 7">
            <a:extLst>
              <a:ext uri="{FF2B5EF4-FFF2-40B4-BE49-F238E27FC236}">
                <a16:creationId xmlns:a16="http://schemas.microsoft.com/office/drawing/2014/main" xmlns="" id="{33BAC3C4-80E2-412F-9B11-2B9C6F7E8D79}"/>
              </a:ext>
            </a:extLst>
          </p:cNvPr>
          <p:cNvSpPr txBox="1"/>
          <p:nvPr/>
        </p:nvSpPr>
        <p:spPr>
          <a:xfrm>
            <a:off x="2009737" y="2990418"/>
            <a:ext cx="1871709" cy="661720"/>
          </a:xfrm>
          <a:prstGeom prst="rect">
            <a:avLst/>
          </a:prstGeom>
          <a:noFill/>
          <a:ln>
            <a:solidFill>
              <a:schemeClr val="bg2">
                <a:lumMod val="25000"/>
              </a:schemeClr>
            </a:solidFill>
          </a:ln>
        </p:spPr>
        <p:txBody>
          <a:bodyPr wrap="square" rtlCol="0">
            <a:spAutoFit/>
          </a:bodyPr>
          <a:lstStyle/>
          <a:p>
            <a:pPr algn="ctr"/>
            <a:r>
              <a:rPr lang="nl-NL" sz="1400" dirty="0">
                <a:latin typeface="Century Gothic" panose="020B0502020202020204" pitchFamily="34" charset="0"/>
              </a:rPr>
              <a:t>Terugkoppeling raadswerkgroep</a:t>
            </a:r>
          </a:p>
          <a:p>
            <a:pPr algn="ctr"/>
            <a:r>
              <a:rPr lang="nl-NL" sz="900" dirty="0">
                <a:latin typeface="Century Gothic" panose="020B0502020202020204" pitchFamily="34" charset="0"/>
              </a:rPr>
              <a:t>28 januari 2021</a:t>
            </a:r>
          </a:p>
        </p:txBody>
      </p:sp>
      <p:sp>
        <p:nvSpPr>
          <p:cNvPr id="9" name="Tekstvak 8">
            <a:extLst>
              <a:ext uri="{FF2B5EF4-FFF2-40B4-BE49-F238E27FC236}">
                <a16:creationId xmlns:a16="http://schemas.microsoft.com/office/drawing/2014/main" xmlns="" id="{3BE6C21D-3569-4905-AEC6-720749564608}"/>
              </a:ext>
            </a:extLst>
          </p:cNvPr>
          <p:cNvSpPr txBox="1"/>
          <p:nvPr/>
        </p:nvSpPr>
        <p:spPr>
          <a:xfrm>
            <a:off x="3574601" y="2083635"/>
            <a:ext cx="1797729" cy="661720"/>
          </a:xfrm>
          <a:prstGeom prst="rect">
            <a:avLst/>
          </a:prstGeom>
          <a:solidFill>
            <a:schemeClr val="bg2">
              <a:lumMod val="25000"/>
            </a:schemeClr>
          </a:solidFill>
          <a:ln w="38100">
            <a:solidFill>
              <a:schemeClr val="bg2">
                <a:lumMod val="25000"/>
              </a:schemeClr>
            </a:solidFill>
          </a:ln>
        </p:spPr>
        <p:txBody>
          <a:bodyPr wrap="square" rtlCol="0">
            <a:spAutoFit/>
          </a:bodyPr>
          <a:lstStyle/>
          <a:p>
            <a:pPr algn="ctr"/>
            <a:r>
              <a:rPr lang="nl-NL" sz="1400" dirty="0">
                <a:solidFill>
                  <a:schemeClr val="bg1"/>
                </a:solidFill>
                <a:latin typeface="Century Gothic" panose="020B0502020202020204" pitchFamily="34" charset="0"/>
              </a:rPr>
              <a:t>Gebiedssessie</a:t>
            </a:r>
          </a:p>
          <a:p>
            <a:pPr algn="ctr"/>
            <a:r>
              <a:rPr lang="nl-NL" sz="1400" dirty="0">
                <a:solidFill>
                  <a:schemeClr val="bg1"/>
                </a:solidFill>
                <a:latin typeface="Century Gothic" panose="020B0502020202020204" pitchFamily="34" charset="0"/>
              </a:rPr>
              <a:t>breed</a:t>
            </a:r>
          </a:p>
          <a:p>
            <a:pPr algn="ctr"/>
            <a:r>
              <a:rPr lang="nl-NL" sz="900" dirty="0">
                <a:solidFill>
                  <a:schemeClr val="bg1"/>
                </a:solidFill>
                <a:latin typeface="Century Gothic" panose="020B0502020202020204" pitchFamily="34" charset="0"/>
              </a:rPr>
              <a:t>2 februari 2021</a:t>
            </a:r>
          </a:p>
        </p:txBody>
      </p:sp>
      <p:sp>
        <p:nvSpPr>
          <p:cNvPr id="10" name="Tekstvak 9">
            <a:extLst>
              <a:ext uri="{FF2B5EF4-FFF2-40B4-BE49-F238E27FC236}">
                <a16:creationId xmlns:a16="http://schemas.microsoft.com/office/drawing/2014/main" xmlns="" id="{246C66D0-6D79-4EE1-B144-130694A536CD}"/>
              </a:ext>
            </a:extLst>
          </p:cNvPr>
          <p:cNvSpPr txBox="1"/>
          <p:nvPr/>
        </p:nvSpPr>
        <p:spPr>
          <a:xfrm>
            <a:off x="4702936" y="3205862"/>
            <a:ext cx="1797730" cy="446276"/>
          </a:xfrm>
          <a:prstGeom prst="rect">
            <a:avLst/>
          </a:prstGeom>
          <a:noFill/>
          <a:ln>
            <a:solidFill>
              <a:schemeClr val="bg2">
                <a:lumMod val="25000"/>
              </a:schemeClr>
            </a:solidFill>
          </a:ln>
        </p:spPr>
        <p:txBody>
          <a:bodyPr wrap="square" rtlCol="0">
            <a:spAutoFit/>
          </a:bodyPr>
          <a:lstStyle/>
          <a:p>
            <a:pPr algn="ctr"/>
            <a:r>
              <a:rPr lang="nl-NL" sz="1400" dirty="0">
                <a:latin typeface="Century Gothic" panose="020B0502020202020204" pitchFamily="34" charset="0"/>
              </a:rPr>
              <a:t>Collegegesprek</a:t>
            </a:r>
          </a:p>
          <a:p>
            <a:pPr algn="ctr"/>
            <a:r>
              <a:rPr lang="nl-NL" sz="900" dirty="0">
                <a:latin typeface="Century Gothic" panose="020B0502020202020204" pitchFamily="34" charset="0"/>
              </a:rPr>
              <a:t>… 2021</a:t>
            </a:r>
          </a:p>
        </p:txBody>
      </p:sp>
      <p:sp>
        <p:nvSpPr>
          <p:cNvPr id="11" name="Tekstvak 10">
            <a:extLst>
              <a:ext uri="{FF2B5EF4-FFF2-40B4-BE49-F238E27FC236}">
                <a16:creationId xmlns:a16="http://schemas.microsoft.com/office/drawing/2014/main" xmlns="" id="{F8B55498-ACDC-4E52-B696-7F9FE4B782E7}"/>
              </a:ext>
            </a:extLst>
          </p:cNvPr>
          <p:cNvSpPr txBox="1"/>
          <p:nvPr/>
        </p:nvSpPr>
        <p:spPr>
          <a:xfrm>
            <a:off x="4361999" y="4542415"/>
            <a:ext cx="1797729" cy="661720"/>
          </a:xfrm>
          <a:prstGeom prst="rect">
            <a:avLst/>
          </a:prstGeom>
          <a:noFill/>
          <a:ln>
            <a:solidFill>
              <a:schemeClr val="bg2">
                <a:lumMod val="25000"/>
              </a:schemeClr>
            </a:solidFill>
          </a:ln>
        </p:spPr>
        <p:txBody>
          <a:bodyPr wrap="square" rtlCol="0">
            <a:spAutoFit/>
          </a:bodyPr>
          <a:lstStyle/>
          <a:p>
            <a:pPr algn="ctr"/>
            <a:r>
              <a:rPr lang="nl-NL" sz="1400" dirty="0">
                <a:latin typeface="Century Gothic" panose="020B0502020202020204" pitchFamily="34" charset="0"/>
              </a:rPr>
              <a:t>Concept naar college</a:t>
            </a:r>
          </a:p>
          <a:p>
            <a:pPr algn="ctr"/>
            <a:r>
              <a:rPr lang="nl-NL" sz="900" dirty="0">
                <a:latin typeface="Century Gothic" panose="020B0502020202020204" pitchFamily="34" charset="0"/>
              </a:rPr>
              <a:t>… 2021</a:t>
            </a:r>
          </a:p>
        </p:txBody>
      </p:sp>
      <p:sp>
        <p:nvSpPr>
          <p:cNvPr id="13" name="Tekstvak 12">
            <a:extLst>
              <a:ext uri="{FF2B5EF4-FFF2-40B4-BE49-F238E27FC236}">
                <a16:creationId xmlns:a16="http://schemas.microsoft.com/office/drawing/2014/main" xmlns="" id="{3A3F0A96-58B0-48F1-8611-1ED1EB18A347}"/>
              </a:ext>
            </a:extLst>
          </p:cNvPr>
          <p:cNvSpPr txBox="1"/>
          <p:nvPr/>
        </p:nvSpPr>
        <p:spPr>
          <a:xfrm>
            <a:off x="6767511" y="2999028"/>
            <a:ext cx="1871709" cy="661720"/>
          </a:xfrm>
          <a:prstGeom prst="rect">
            <a:avLst/>
          </a:prstGeom>
          <a:solidFill>
            <a:schemeClr val="bg1"/>
          </a:solidFill>
          <a:ln>
            <a:solidFill>
              <a:schemeClr val="bg2">
                <a:lumMod val="25000"/>
              </a:schemeClr>
            </a:solidFill>
          </a:ln>
        </p:spPr>
        <p:txBody>
          <a:bodyPr wrap="square" rtlCol="0">
            <a:spAutoFit/>
          </a:bodyPr>
          <a:lstStyle/>
          <a:p>
            <a:pPr algn="ctr"/>
            <a:r>
              <a:rPr lang="nl-NL" sz="1400" dirty="0">
                <a:latin typeface="Century Gothic" panose="020B0502020202020204" pitchFamily="34" charset="0"/>
              </a:rPr>
              <a:t>Informeel raadsgesprek</a:t>
            </a:r>
          </a:p>
          <a:p>
            <a:pPr algn="ctr"/>
            <a:r>
              <a:rPr lang="nl-NL" sz="900" dirty="0">
                <a:latin typeface="Century Gothic" panose="020B0502020202020204" pitchFamily="34" charset="0"/>
              </a:rPr>
              <a:t>… 2021</a:t>
            </a:r>
          </a:p>
        </p:txBody>
      </p:sp>
      <p:cxnSp>
        <p:nvCxnSpPr>
          <p:cNvPr id="16" name="Rechte verbindingslijn 15">
            <a:extLst>
              <a:ext uri="{FF2B5EF4-FFF2-40B4-BE49-F238E27FC236}">
                <a16:creationId xmlns:a16="http://schemas.microsoft.com/office/drawing/2014/main" xmlns="" id="{996E8936-AD46-4F8F-850A-E1582C8D3550}"/>
              </a:ext>
            </a:extLst>
          </p:cNvPr>
          <p:cNvCxnSpPr>
            <a:cxnSpLocks/>
          </p:cNvCxnSpPr>
          <p:nvPr/>
        </p:nvCxnSpPr>
        <p:spPr>
          <a:xfrm>
            <a:off x="363984" y="3652138"/>
            <a:ext cx="0" cy="422712"/>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9" name="Rechte verbindingslijn 18">
            <a:extLst>
              <a:ext uri="{FF2B5EF4-FFF2-40B4-BE49-F238E27FC236}">
                <a16:creationId xmlns:a16="http://schemas.microsoft.com/office/drawing/2014/main" xmlns="" id="{BEBF9731-CA32-4E6A-90C6-A1B40FC8E92F}"/>
              </a:ext>
            </a:extLst>
          </p:cNvPr>
          <p:cNvCxnSpPr>
            <a:cxnSpLocks/>
            <a:stCxn id="7" idx="2"/>
          </p:cNvCxnSpPr>
          <p:nvPr/>
        </p:nvCxnSpPr>
        <p:spPr>
          <a:xfrm>
            <a:off x="1878473" y="2767057"/>
            <a:ext cx="0" cy="1307793"/>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xmlns="" id="{3ED58972-24FF-44CD-B364-2A2C3A635CDE}"/>
              </a:ext>
            </a:extLst>
          </p:cNvPr>
          <p:cNvCxnSpPr>
            <a:cxnSpLocks/>
          </p:cNvCxnSpPr>
          <p:nvPr/>
        </p:nvCxnSpPr>
        <p:spPr>
          <a:xfrm>
            <a:off x="2954997" y="3652138"/>
            <a:ext cx="0" cy="422712"/>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xmlns="" id="{22D66DE1-DD78-4168-B077-5CB156CA3A3A}"/>
              </a:ext>
            </a:extLst>
          </p:cNvPr>
          <p:cNvCxnSpPr>
            <a:cxnSpLocks/>
          </p:cNvCxnSpPr>
          <p:nvPr/>
        </p:nvCxnSpPr>
        <p:spPr>
          <a:xfrm flipH="1">
            <a:off x="4473464" y="2756807"/>
            <a:ext cx="1" cy="1307793"/>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a:extLst>
              <a:ext uri="{FF2B5EF4-FFF2-40B4-BE49-F238E27FC236}">
                <a16:creationId xmlns:a16="http://schemas.microsoft.com/office/drawing/2014/main" xmlns="" id="{F12BB77F-E54F-4FC6-85BD-B673C78A4627}"/>
              </a:ext>
            </a:extLst>
          </p:cNvPr>
          <p:cNvCxnSpPr>
            <a:cxnSpLocks/>
          </p:cNvCxnSpPr>
          <p:nvPr/>
        </p:nvCxnSpPr>
        <p:spPr>
          <a:xfrm>
            <a:off x="5260864" y="4074850"/>
            <a:ext cx="0" cy="4680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26" name="Rechte verbindingslijn 25">
            <a:extLst>
              <a:ext uri="{FF2B5EF4-FFF2-40B4-BE49-F238E27FC236}">
                <a16:creationId xmlns:a16="http://schemas.microsoft.com/office/drawing/2014/main" xmlns="" id="{16BA5B16-E502-4591-BB47-C89B26C12548}"/>
              </a:ext>
            </a:extLst>
          </p:cNvPr>
          <p:cNvCxnSpPr>
            <a:cxnSpLocks/>
          </p:cNvCxnSpPr>
          <p:nvPr/>
        </p:nvCxnSpPr>
        <p:spPr>
          <a:xfrm>
            <a:off x="5638789" y="3652138"/>
            <a:ext cx="0" cy="422712"/>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28" name="Rechte verbindingslijn 27">
            <a:extLst>
              <a:ext uri="{FF2B5EF4-FFF2-40B4-BE49-F238E27FC236}">
                <a16:creationId xmlns:a16="http://schemas.microsoft.com/office/drawing/2014/main" xmlns="" id="{6A9275DA-5C90-4C91-9554-B9CACF470F5B}"/>
              </a:ext>
            </a:extLst>
          </p:cNvPr>
          <p:cNvCxnSpPr>
            <a:cxnSpLocks/>
          </p:cNvCxnSpPr>
          <p:nvPr/>
        </p:nvCxnSpPr>
        <p:spPr>
          <a:xfrm>
            <a:off x="7692479" y="3661351"/>
            <a:ext cx="0" cy="422712"/>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30" name="Tekstvak 29">
            <a:extLst>
              <a:ext uri="{FF2B5EF4-FFF2-40B4-BE49-F238E27FC236}">
                <a16:creationId xmlns:a16="http://schemas.microsoft.com/office/drawing/2014/main" xmlns="" id="{8A0049FD-960A-4167-9BDE-43A008282C09}"/>
              </a:ext>
            </a:extLst>
          </p:cNvPr>
          <p:cNvSpPr txBox="1"/>
          <p:nvPr/>
        </p:nvSpPr>
        <p:spPr>
          <a:xfrm>
            <a:off x="8668661" y="3205862"/>
            <a:ext cx="1529515" cy="446276"/>
          </a:xfrm>
          <a:prstGeom prst="rect">
            <a:avLst/>
          </a:prstGeom>
          <a:noFill/>
          <a:ln>
            <a:solidFill>
              <a:schemeClr val="bg2">
                <a:lumMod val="25000"/>
              </a:schemeClr>
            </a:solidFill>
          </a:ln>
        </p:spPr>
        <p:txBody>
          <a:bodyPr wrap="square" rtlCol="0">
            <a:spAutoFit/>
          </a:bodyPr>
          <a:lstStyle/>
          <a:p>
            <a:pPr algn="ctr"/>
            <a:r>
              <a:rPr lang="nl-NL" sz="1400" dirty="0">
                <a:latin typeface="Century Gothic" panose="020B0502020202020204" pitchFamily="34" charset="0"/>
              </a:rPr>
              <a:t>Collegebesluit</a:t>
            </a:r>
          </a:p>
          <a:p>
            <a:pPr algn="ctr"/>
            <a:r>
              <a:rPr lang="nl-NL" sz="900" dirty="0">
                <a:latin typeface="Century Gothic" panose="020B0502020202020204" pitchFamily="34" charset="0"/>
              </a:rPr>
              <a:t>(…)</a:t>
            </a:r>
          </a:p>
        </p:txBody>
      </p:sp>
      <p:sp>
        <p:nvSpPr>
          <p:cNvPr id="31" name="Tekstvak 30">
            <a:extLst>
              <a:ext uri="{FF2B5EF4-FFF2-40B4-BE49-F238E27FC236}">
                <a16:creationId xmlns:a16="http://schemas.microsoft.com/office/drawing/2014/main" xmlns="" id="{ED80149D-CE68-4610-BCF0-8C1BCC4D80B4}"/>
              </a:ext>
            </a:extLst>
          </p:cNvPr>
          <p:cNvSpPr txBox="1"/>
          <p:nvPr/>
        </p:nvSpPr>
        <p:spPr>
          <a:xfrm>
            <a:off x="7796528" y="4542420"/>
            <a:ext cx="1797729" cy="661720"/>
          </a:xfrm>
          <a:prstGeom prst="rect">
            <a:avLst/>
          </a:prstGeom>
          <a:noFill/>
          <a:ln>
            <a:solidFill>
              <a:schemeClr val="bg2">
                <a:lumMod val="25000"/>
              </a:schemeClr>
            </a:solidFill>
          </a:ln>
        </p:spPr>
        <p:txBody>
          <a:bodyPr wrap="square" rtlCol="0">
            <a:spAutoFit/>
          </a:bodyPr>
          <a:lstStyle/>
          <a:p>
            <a:pPr algn="ctr"/>
            <a:r>
              <a:rPr lang="nl-NL" sz="1400" dirty="0">
                <a:latin typeface="Century Gothic" panose="020B0502020202020204" pitchFamily="34" charset="0"/>
              </a:rPr>
              <a:t>Definitief concept naar College</a:t>
            </a:r>
          </a:p>
          <a:p>
            <a:pPr algn="ctr"/>
            <a:r>
              <a:rPr lang="nl-NL" sz="900" dirty="0">
                <a:latin typeface="Century Gothic" panose="020B0502020202020204" pitchFamily="34" charset="0"/>
              </a:rPr>
              <a:t>(…)</a:t>
            </a:r>
          </a:p>
        </p:txBody>
      </p:sp>
      <p:sp>
        <p:nvSpPr>
          <p:cNvPr id="32" name="Tekstvak 31">
            <a:extLst>
              <a:ext uri="{FF2B5EF4-FFF2-40B4-BE49-F238E27FC236}">
                <a16:creationId xmlns:a16="http://schemas.microsoft.com/office/drawing/2014/main" xmlns="" id="{062F6B2D-5857-4199-81FD-E8EE1C42A4D5}"/>
              </a:ext>
            </a:extLst>
          </p:cNvPr>
          <p:cNvSpPr txBox="1"/>
          <p:nvPr/>
        </p:nvSpPr>
        <p:spPr>
          <a:xfrm>
            <a:off x="9750884" y="4543051"/>
            <a:ext cx="1797729" cy="661720"/>
          </a:xfrm>
          <a:prstGeom prst="rect">
            <a:avLst/>
          </a:prstGeom>
          <a:noFill/>
          <a:ln>
            <a:solidFill>
              <a:schemeClr val="bg2">
                <a:lumMod val="25000"/>
              </a:schemeClr>
            </a:solidFill>
          </a:ln>
        </p:spPr>
        <p:txBody>
          <a:bodyPr wrap="square" rtlCol="0">
            <a:spAutoFit/>
          </a:bodyPr>
          <a:lstStyle/>
          <a:p>
            <a:pPr algn="ctr"/>
            <a:r>
              <a:rPr lang="nl-NL" sz="1400" dirty="0">
                <a:latin typeface="Century Gothic" panose="020B0502020202020204" pitchFamily="34" charset="0"/>
              </a:rPr>
              <a:t>Ontwerp naar Raad</a:t>
            </a:r>
          </a:p>
          <a:p>
            <a:pPr algn="ctr"/>
            <a:r>
              <a:rPr lang="nl-NL" sz="900" dirty="0">
                <a:latin typeface="Century Gothic" panose="020B0502020202020204" pitchFamily="34" charset="0"/>
              </a:rPr>
              <a:t>(…)</a:t>
            </a:r>
          </a:p>
        </p:txBody>
      </p:sp>
      <p:sp>
        <p:nvSpPr>
          <p:cNvPr id="33" name="Tekstvak 32">
            <a:extLst>
              <a:ext uri="{FF2B5EF4-FFF2-40B4-BE49-F238E27FC236}">
                <a16:creationId xmlns:a16="http://schemas.microsoft.com/office/drawing/2014/main" xmlns="" id="{6E065260-7987-4615-A59D-5DC0648F1469}"/>
              </a:ext>
            </a:extLst>
          </p:cNvPr>
          <p:cNvSpPr txBox="1"/>
          <p:nvPr/>
        </p:nvSpPr>
        <p:spPr>
          <a:xfrm>
            <a:off x="10552266" y="3205862"/>
            <a:ext cx="1589099" cy="446276"/>
          </a:xfrm>
          <a:prstGeom prst="rect">
            <a:avLst/>
          </a:prstGeom>
          <a:noFill/>
          <a:ln>
            <a:solidFill>
              <a:schemeClr val="bg2">
                <a:lumMod val="25000"/>
              </a:schemeClr>
            </a:solidFill>
          </a:ln>
        </p:spPr>
        <p:txBody>
          <a:bodyPr wrap="square" rtlCol="0">
            <a:spAutoFit/>
          </a:bodyPr>
          <a:lstStyle/>
          <a:p>
            <a:pPr algn="ctr"/>
            <a:r>
              <a:rPr lang="nl-NL" sz="1400" dirty="0">
                <a:latin typeface="Century Gothic" panose="020B0502020202020204" pitchFamily="34" charset="0"/>
              </a:rPr>
              <a:t>Raadsbesluit</a:t>
            </a:r>
          </a:p>
          <a:p>
            <a:pPr algn="ctr"/>
            <a:r>
              <a:rPr lang="nl-NL" sz="900" dirty="0">
                <a:latin typeface="Century Gothic" panose="020B0502020202020204" pitchFamily="34" charset="0"/>
              </a:rPr>
              <a:t>(…)</a:t>
            </a:r>
          </a:p>
        </p:txBody>
      </p:sp>
      <p:cxnSp>
        <p:nvCxnSpPr>
          <p:cNvPr id="34" name="Rechte verbindingslijn 33">
            <a:extLst>
              <a:ext uri="{FF2B5EF4-FFF2-40B4-BE49-F238E27FC236}">
                <a16:creationId xmlns:a16="http://schemas.microsoft.com/office/drawing/2014/main" xmlns="" id="{D86F97ED-4A5B-4317-964C-470C40DB546F}"/>
              </a:ext>
            </a:extLst>
          </p:cNvPr>
          <p:cNvCxnSpPr>
            <a:cxnSpLocks/>
          </p:cNvCxnSpPr>
          <p:nvPr/>
        </p:nvCxnSpPr>
        <p:spPr>
          <a:xfrm>
            <a:off x="8695393" y="4074850"/>
            <a:ext cx="0" cy="4680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35" name="Rechte verbindingslijn 34">
            <a:extLst>
              <a:ext uri="{FF2B5EF4-FFF2-40B4-BE49-F238E27FC236}">
                <a16:creationId xmlns:a16="http://schemas.microsoft.com/office/drawing/2014/main" xmlns="" id="{E408A178-0C25-4E56-BB66-B62EB4575088}"/>
              </a:ext>
            </a:extLst>
          </p:cNvPr>
          <p:cNvCxnSpPr>
            <a:cxnSpLocks/>
          </p:cNvCxnSpPr>
          <p:nvPr/>
        </p:nvCxnSpPr>
        <p:spPr>
          <a:xfrm>
            <a:off x="9438382" y="3652138"/>
            <a:ext cx="0" cy="422712"/>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36" name="Rechte verbindingslijn 35">
            <a:extLst>
              <a:ext uri="{FF2B5EF4-FFF2-40B4-BE49-F238E27FC236}">
                <a16:creationId xmlns:a16="http://schemas.microsoft.com/office/drawing/2014/main" xmlns="" id="{8AA827A6-C810-4B30-AF33-F49936D32CCB}"/>
              </a:ext>
            </a:extLst>
          </p:cNvPr>
          <p:cNvCxnSpPr>
            <a:cxnSpLocks/>
          </p:cNvCxnSpPr>
          <p:nvPr/>
        </p:nvCxnSpPr>
        <p:spPr>
          <a:xfrm>
            <a:off x="10649748" y="4084060"/>
            <a:ext cx="1" cy="4680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37" name="Rechte verbindingslijn 36">
            <a:extLst>
              <a:ext uri="{FF2B5EF4-FFF2-40B4-BE49-F238E27FC236}">
                <a16:creationId xmlns:a16="http://schemas.microsoft.com/office/drawing/2014/main" xmlns="" id="{EAB0689B-6BAC-4DC9-8DAA-B4631CC5E0C7}"/>
              </a:ext>
            </a:extLst>
          </p:cNvPr>
          <p:cNvCxnSpPr>
            <a:cxnSpLocks/>
          </p:cNvCxnSpPr>
          <p:nvPr/>
        </p:nvCxnSpPr>
        <p:spPr>
          <a:xfrm>
            <a:off x="11804228" y="3661351"/>
            <a:ext cx="0" cy="422712"/>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29" name="Tekstvak 28">
            <a:extLst>
              <a:ext uri="{FF2B5EF4-FFF2-40B4-BE49-F238E27FC236}">
                <a16:creationId xmlns:a16="http://schemas.microsoft.com/office/drawing/2014/main" xmlns="" id="{86B34B91-3F0C-41B4-ADCB-D1414BCAB83B}"/>
              </a:ext>
            </a:extLst>
          </p:cNvPr>
          <p:cNvSpPr txBox="1"/>
          <p:nvPr/>
        </p:nvSpPr>
        <p:spPr>
          <a:xfrm>
            <a:off x="5524488" y="1969446"/>
            <a:ext cx="2247903" cy="877163"/>
          </a:xfrm>
          <a:prstGeom prst="rect">
            <a:avLst/>
          </a:prstGeom>
          <a:noFill/>
          <a:ln w="28575">
            <a:solidFill>
              <a:schemeClr val="bg2">
                <a:lumMod val="25000"/>
              </a:schemeClr>
            </a:solidFill>
          </a:ln>
        </p:spPr>
        <p:txBody>
          <a:bodyPr wrap="square" rtlCol="0">
            <a:spAutoFit/>
          </a:bodyPr>
          <a:lstStyle/>
          <a:p>
            <a:pPr algn="ctr"/>
            <a:r>
              <a:rPr lang="nl-NL" sz="1400" dirty="0">
                <a:latin typeface="Century Gothic" panose="020B0502020202020204" pitchFamily="34" charset="0"/>
              </a:rPr>
              <a:t>Terugkoppel-bijeenkomst verwerking gebiedssessie</a:t>
            </a:r>
          </a:p>
          <a:p>
            <a:pPr algn="ctr"/>
            <a:r>
              <a:rPr lang="nl-NL" sz="900" dirty="0">
                <a:latin typeface="Century Gothic" panose="020B0502020202020204" pitchFamily="34" charset="0"/>
              </a:rPr>
              <a:t>…</a:t>
            </a:r>
          </a:p>
        </p:txBody>
      </p:sp>
      <p:cxnSp>
        <p:nvCxnSpPr>
          <p:cNvPr id="38" name="Rechte verbindingslijn 37">
            <a:extLst>
              <a:ext uri="{FF2B5EF4-FFF2-40B4-BE49-F238E27FC236}">
                <a16:creationId xmlns:a16="http://schemas.microsoft.com/office/drawing/2014/main" xmlns="" id="{718FB703-DD07-42B1-95CD-E02B8697CC23}"/>
              </a:ext>
            </a:extLst>
          </p:cNvPr>
          <p:cNvCxnSpPr>
            <a:cxnSpLocks/>
          </p:cNvCxnSpPr>
          <p:nvPr/>
        </p:nvCxnSpPr>
        <p:spPr>
          <a:xfrm>
            <a:off x="6646584" y="2839287"/>
            <a:ext cx="0" cy="1244773"/>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pic>
        <p:nvPicPr>
          <p:cNvPr id="39" name="Picture 3">
            <a:extLst>
              <a:ext uri="{FF2B5EF4-FFF2-40B4-BE49-F238E27FC236}">
                <a16:creationId xmlns:a16="http://schemas.microsoft.com/office/drawing/2014/main" xmlns="" id="{BB2274D2-4470-4F5B-A177-10999001071E}"/>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45600" y="5722034"/>
            <a:ext cx="2825305" cy="588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470579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78AD7B26-C64D-4B28-BE17-7FD8F5994507}"/>
              </a:ext>
            </a:extLst>
          </p:cNvPr>
          <p:cNvSpPr>
            <a:spLocks noGrp="1"/>
          </p:cNvSpPr>
          <p:nvPr>
            <p:ph type="title"/>
          </p:nvPr>
        </p:nvSpPr>
        <p:spPr/>
        <p:txBody>
          <a:bodyPr/>
          <a:lstStyle/>
          <a:p>
            <a:r>
              <a:rPr lang="nl-NL" dirty="0"/>
              <a:t>Na de pauze…</a:t>
            </a:r>
          </a:p>
        </p:txBody>
      </p:sp>
      <p:sp>
        <p:nvSpPr>
          <p:cNvPr id="3" name="Tijdelijke aanduiding voor inhoud 2">
            <a:extLst>
              <a:ext uri="{FF2B5EF4-FFF2-40B4-BE49-F238E27FC236}">
                <a16:creationId xmlns:a16="http://schemas.microsoft.com/office/drawing/2014/main" xmlns="" id="{0470DE24-C980-4BE8-832A-2CE5270B3C18}"/>
              </a:ext>
            </a:extLst>
          </p:cNvPr>
          <p:cNvSpPr>
            <a:spLocks noGrp="1"/>
          </p:cNvSpPr>
          <p:nvPr>
            <p:ph idx="1"/>
          </p:nvPr>
        </p:nvSpPr>
        <p:spPr/>
        <p:txBody>
          <a:bodyPr>
            <a:normAutofit/>
          </a:bodyPr>
          <a:lstStyle/>
          <a:p>
            <a:r>
              <a:rPr lang="nl-NL" dirty="0"/>
              <a:t>Verder in gesprek in kleinere groepen over </a:t>
            </a:r>
            <a:r>
              <a:rPr lang="nl-NL" dirty="0" err="1"/>
              <a:t>het‘hoe</a:t>
            </a:r>
            <a:r>
              <a:rPr lang="nl-NL" dirty="0"/>
              <a:t>’</a:t>
            </a:r>
          </a:p>
          <a:p>
            <a:endParaRPr lang="nl-NL" dirty="0"/>
          </a:p>
          <a:p>
            <a:r>
              <a:rPr lang="nl-NL" dirty="0"/>
              <a:t>Denk daarbij aan vragen als….</a:t>
            </a:r>
          </a:p>
          <a:p>
            <a:pPr lvl="1"/>
            <a:r>
              <a:rPr lang="nl-NL" dirty="0"/>
              <a:t>Wat valt op?</a:t>
            </a:r>
          </a:p>
          <a:p>
            <a:pPr lvl="1"/>
            <a:r>
              <a:rPr lang="nl-NL" dirty="0"/>
              <a:t>Wat sluit aan bij uw visie op het gebied?</a:t>
            </a:r>
          </a:p>
          <a:p>
            <a:pPr lvl="1"/>
            <a:r>
              <a:rPr lang="nl-NL" dirty="0"/>
              <a:t>Wat vraagt om meer toelichting of uitwerking?</a:t>
            </a:r>
          </a:p>
          <a:p>
            <a:pPr lvl="1"/>
            <a:r>
              <a:rPr lang="nl-NL" dirty="0"/>
              <a:t>Wat heeft meer aandacht nodig?</a:t>
            </a:r>
          </a:p>
        </p:txBody>
      </p:sp>
      <p:pic>
        <p:nvPicPr>
          <p:cNvPr id="4" name="Picture 3">
            <a:extLst>
              <a:ext uri="{FF2B5EF4-FFF2-40B4-BE49-F238E27FC236}">
                <a16:creationId xmlns:a16="http://schemas.microsoft.com/office/drawing/2014/main" xmlns="" id="{B63C09F3-44EF-45D3-9F57-C3E350954736}"/>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45600" y="5722034"/>
            <a:ext cx="2825305" cy="588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310130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7DC8DF"/>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xmlns="" id="{81E17E25-A7FD-4167-BE9D-4C1FB36339A0}"/>
              </a:ext>
            </a:extLst>
          </p:cNvPr>
          <p:cNvSpPr>
            <a:spLocks noGrp="1"/>
          </p:cNvSpPr>
          <p:nvPr>
            <p:ph type="title"/>
          </p:nvPr>
        </p:nvSpPr>
        <p:spPr/>
        <p:txBody>
          <a:bodyPr/>
          <a:lstStyle/>
          <a:p>
            <a:r>
              <a:rPr lang="nl-NL" dirty="0"/>
              <a:t>PAUZE</a:t>
            </a:r>
            <a:br>
              <a:rPr lang="nl-NL" dirty="0"/>
            </a:br>
            <a:r>
              <a:rPr lang="nl-NL" sz="3600" dirty="0"/>
              <a:t>(21.00 uur tot 21.10 uur)</a:t>
            </a:r>
            <a:endParaRPr lang="nl-NL" dirty="0"/>
          </a:p>
        </p:txBody>
      </p:sp>
    </p:spTree>
    <p:extLst>
      <p:ext uri="{BB962C8B-B14F-4D97-AF65-F5344CB8AC3E}">
        <p14:creationId xmlns:p14="http://schemas.microsoft.com/office/powerpoint/2010/main" val="326512709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7DC8DF"/>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xmlns="" id="{81E17E25-A7FD-4167-BE9D-4C1FB36339A0}"/>
              </a:ext>
            </a:extLst>
          </p:cNvPr>
          <p:cNvSpPr>
            <a:spLocks noGrp="1"/>
          </p:cNvSpPr>
          <p:nvPr>
            <p:ph type="title"/>
          </p:nvPr>
        </p:nvSpPr>
        <p:spPr/>
        <p:txBody>
          <a:bodyPr/>
          <a:lstStyle/>
          <a:p>
            <a:r>
              <a:rPr lang="nl-NL" dirty="0"/>
              <a:t>VERDER IN GESPREK</a:t>
            </a:r>
          </a:p>
        </p:txBody>
      </p:sp>
    </p:spTree>
    <p:extLst>
      <p:ext uri="{BB962C8B-B14F-4D97-AF65-F5344CB8AC3E}">
        <p14:creationId xmlns:p14="http://schemas.microsoft.com/office/powerpoint/2010/main" val="35789140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xmlns="" id="{0B20D32D-5951-4A60-A30F-4D28E98DA2EA}"/>
              </a:ext>
            </a:extLst>
          </p:cNvPr>
          <p:cNvSpPr>
            <a:spLocks noGrp="1"/>
          </p:cNvSpPr>
          <p:nvPr>
            <p:ph type="title"/>
          </p:nvPr>
        </p:nvSpPr>
        <p:spPr/>
        <p:txBody>
          <a:bodyPr/>
          <a:lstStyle/>
          <a:p>
            <a:r>
              <a:rPr lang="nl-NL" dirty="0"/>
              <a:t>Wat betekent dit in aantallen?</a:t>
            </a:r>
          </a:p>
        </p:txBody>
      </p:sp>
      <p:pic>
        <p:nvPicPr>
          <p:cNvPr id="2" name="Afbeelding 1">
            <a:extLst>
              <a:ext uri="{FF2B5EF4-FFF2-40B4-BE49-F238E27FC236}">
                <a16:creationId xmlns:a16="http://schemas.microsoft.com/office/drawing/2014/main" xmlns="" id="{08FC22BA-EBFF-4A10-BC02-38508EAA42DF}"/>
              </a:ext>
            </a:extLst>
          </p:cNvPr>
          <p:cNvPicPr>
            <a:picLocks noChangeAspect="1"/>
          </p:cNvPicPr>
          <p:nvPr/>
        </p:nvPicPr>
        <p:blipFill>
          <a:blip r:embed="rId3"/>
          <a:stretch>
            <a:fillRect/>
          </a:stretch>
        </p:blipFill>
        <p:spPr>
          <a:xfrm>
            <a:off x="5344207" y="2707547"/>
            <a:ext cx="1533384" cy="1857204"/>
          </a:xfrm>
          <a:prstGeom prst="rect">
            <a:avLst/>
          </a:prstGeom>
        </p:spPr>
      </p:pic>
      <p:pic>
        <p:nvPicPr>
          <p:cNvPr id="3" name="Afbeelding 2">
            <a:extLst>
              <a:ext uri="{FF2B5EF4-FFF2-40B4-BE49-F238E27FC236}">
                <a16:creationId xmlns:a16="http://schemas.microsoft.com/office/drawing/2014/main" xmlns="" id="{36B963E2-45C3-4DF9-ABE6-A1D38AE94359}"/>
              </a:ext>
            </a:extLst>
          </p:cNvPr>
          <p:cNvPicPr>
            <a:picLocks noChangeAspect="1"/>
          </p:cNvPicPr>
          <p:nvPr/>
        </p:nvPicPr>
        <p:blipFill>
          <a:blip r:embed="rId4"/>
          <a:stretch>
            <a:fillRect/>
          </a:stretch>
        </p:blipFill>
        <p:spPr>
          <a:xfrm>
            <a:off x="8853125" y="2864695"/>
            <a:ext cx="1609577" cy="1542908"/>
          </a:xfrm>
          <a:prstGeom prst="rect">
            <a:avLst/>
          </a:prstGeom>
        </p:spPr>
      </p:pic>
      <p:sp>
        <p:nvSpPr>
          <p:cNvPr id="5" name="Tekstvak 4">
            <a:extLst>
              <a:ext uri="{FF2B5EF4-FFF2-40B4-BE49-F238E27FC236}">
                <a16:creationId xmlns:a16="http://schemas.microsoft.com/office/drawing/2014/main" xmlns="" id="{89CB9FE0-0500-481B-9B7D-9780019FD205}"/>
              </a:ext>
            </a:extLst>
          </p:cNvPr>
          <p:cNvSpPr txBox="1"/>
          <p:nvPr/>
        </p:nvSpPr>
        <p:spPr>
          <a:xfrm>
            <a:off x="4968830" y="4874608"/>
            <a:ext cx="2284138" cy="861575"/>
          </a:xfrm>
          <a:prstGeom prst="rect">
            <a:avLst/>
          </a:prstGeom>
          <a:noFill/>
        </p:spPr>
        <p:txBody>
          <a:bodyPr wrap="square" lIns="0" tIns="0" rIns="0" bIns="0" rtlCol="0">
            <a:spAutoFit/>
          </a:bodyPr>
          <a:lstStyle/>
          <a:p>
            <a:pPr algn="ctr"/>
            <a:r>
              <a:rPr lang="nl-NL" sz="2799" dirty="0">
                <a:solidFill>
                  <a:schemeClr val="accent4"/>
                </a:solidFill>
              </a:rPr>
              <a:t>46 turbines van 3MW</a:t>
            </a:r>
            <a:endParaRPr lang="nl-NL" sz="2799" dirty="0"/>
          </a:p>
        </p:txBody>
      </p:sp>
      <p:sp>
        <p:nvSpPr>
          <p:cNvPr id="8" name="Tekstvak 7">
            <a:extLst>
              <a:ext uri="{FF2B5EF4-FFF2-40B4-BE49-F238E27FC236}">
                <a16:creationId xmlns:a16="http://schemas.microsoft.com/office/drawing/2014/main" xmlns="" id="{7FE7E540-3946-4B30-9D10-C927ACBBCD5F}"/>
              </a:ext>
            </a:extLst>
          </p:cNvPr>
          <p:cNvSpPr txBox="1"/>
          <p:nvPr/>
        </p:nvSpPr>
        <p:spPr>
          <a:xfrm>
            <a:off x="8578019" y="4874608"/>
            <a:ext cx="2159788" cy="430787"/>
          </a:xfrm>
          <a:prstGeom prst="rect">
            <a:avLst/>
          </a:prstGeom>
          <a:noFill/>
        </p:spPr>
        <p:txBody>
          <a:bodyPr wrap="square" lIns="0" tIns="0" rIns="0" bIns="0" rtlCol="0">
            <a:spAutoFit/>
          </a:bodyPr>
          <a:lstStyle/>
          <a:p>
            <a:pPr algn="ctr"/>
            <a:r>
              <a:rPr lang="nl-NL" sz="2799" dirty="0">
                <a:solidFill>
                  <a:schemeClr val="accent4"/>
                </a:solidFill>
              </a:rPr>
              <a:t>100 hectare</a:t>
            </a:r>
          </a:p>
        </p:txBody>
      </p:sp>
      <p:sp>
        <p:nvSpPr>
          <p:cNvPr id="11" name="Tekstvak 10">
            <a:extLst>
              <a:ext uri="{FF2B5EF4-FFF2-40B4-BE49-F238E27FC236}">
                <a16:creationId xmlns:a16="http://schemas.microsoft.com/office/drawing/2014/main" xmlns="" id="{F069E8E4-1A97-47A8-B3CB-02D211B4A2F0}"/>
              </a:ext>
            </a:extLst>
          </p:cNvPr>
          <p:cNvSpPr txBox="1"/>
          <p:nvPr/>
        </p:nvSpPr>
        <p:spPr>
          <a:xfrm>
            <a:off x="1010692" y="4874665"/>
            <a:ext cx="2709286" cy="861518"/>
          </a:xfrm>
          <a:prstGeom prst="rect">
            <a:avLst/>
          </a:prstGeom>
          <a:noFill/>
        </p:spPr>
        <p:txBody>
          <a:bodyPr wrap="square" lIns="0" tIns="0" rIns="0" bIns="0" rtlCol="0">
            <a:spAutoFit/>
          </a:bodyPr>
          <a:lstStyle/>
          <a:p>
            <a:pPr algn="ctr"/>
            <a:r>
              <a:rPr lang="nl-NL" sz="2799" dirty="0">
                <a:solidFill>
                  <a:schemeClr val="accent4"/>
                </a:solidFill>
              </a:rPr>
              <a:t>Alle geschikte daken benutten</a:t>
            </a:r>
          </a:p>
        </p:txBody>
      </p:sp>
      <p:pic>
        <p:nvPicPr>
          <p:cNvPr id="9" name="Afbeelding 8">
            <a:extLst>
              <a:ext uri="{FF2B5EF4-FFF2-40B4-BE49-F238E27FC236}">
                <a16:creationId xmlns:a16="http://schemas.microsoft.com/office/drawing/2014/main" xmlns="" id="{034BCA2D-C5D5-4E3E-9E10-17C4EEBF38A6}"/>
              </a:ext>
            </a:extLst>
          </p:cNvPr>
          <p:cNvPicPr>
            <a:picLocks noChangeAspect="1"/>
          </p:cNvPicPr>
          <p:nvPr/>
        </p:nvPicPr>
        <p:blipFill>
          <a:blip r:embed="rId5"/>
          <a:stretch>
            <a:fillRect/>
          </a:stretch>
        </p:blipFill>
        <p:spPr>
          <a:xfrm>
            <a:off x="1560546" y="2997052"/>
            <a:ext cx="1609577" cy="1278194"/>
          </a:xfrm>
          <a:prstGeom prst="rect">
            <a:avLst/>
          </a:prstGeom>
        </p:spPr>
      </p:pic>
      <p:sp>
        <p:nvSpPr>
          <p:cNvPr id="14" name="Tekstvak 13">
            <a:extLst>
              <a:ext uri="{FF2B5EF4-FFF2-40B4-BE49-F238E27FC236}">
                <a16:creationId xmlns:a16="http://schemas.microsoft.com/office/drawing/2014/main" xmlns="" id="{6C70ADD5-90B4-4018-84D5-6C8E93D7D936}"/>
              </a:ext>
            </a:extLst>
          </p:cNvPr>
          <p:cNvSpPr txBox="1"/>
          <p:nvPr/>
        </p:nvSpPr>
        <p:spPr>
          <a:xfrm>
            <a:off x="3843096" y="3259583"/>
            <a:ext cx="828137" cy="1015663"/>
          </a:xfrm>
          <a:prstGeom prst="rect">
            <a:avLst/>
          </a:prstGeom>
          <a:noFill/>
        </p:spPr>
        <p:txBody>
          <a:bodyPr wrap="square" lIns="0" tIns="0" rIns="0" bIns="0" rtlCol="0">
            <a:spAutoFit/>
          </a:bodyPr>
          <a:lstStyle/>
          <a:p>
            <a:pPr algn="ctr"/>
            <a:r>
              <a:rPr lang="nl-NL" sz="6600" dirty="0">
                <a:solidFill>
                  <a:schemeClr val="bg1">
                    <a:lumMod val="75000"/>
                  </a:schemeClr>
                </a:solidFill>
              </a:rPr>
              <a:t>&amp;</a:t>
            </a:r>
            <a:endParaRPr lang="nl-NL" sz="3600" dirty="0">
              <a:solidFill>
                <a:schemeClr val="bg1">
                  <a:lumMod val="75000"/>
                </a:schemeClr>
              </a:solidFill>
            </a:endParaRPr>
          </a:p>
        </p:txBody>
      </p:sp>
      <p:sp>
        <p:nvSpPr>
          <p:cNvPr id="12" name="Tekstvak 11">
            <a:extLst>
              <a:ext uri="{FF2B5EF4-FFF2-40B4-BE49-F238E27FC236}">
                <a16:creationId xmlns:a16="http://schemas.microsoft.com/office/drawing/2014/main" xmlns="" id="{0BC423EB-4A7B-4555-A93B-57B439C7600B}"/>
              </a:ext>
            </a:extLst>
          </p:cNvPr>
          <p:cNvSpPr txBox="1"/>
          <p:nvPr/>
        </p:nvSpPr>
        <p:spPr>
          <a:xfrm>
            <a:off x="7550565" y="3259583"/>
            <a:ext cx="828137" cy="1015663"/>
          </a:xfrm>
          <a:prstGeom prst="rect">
            <a:avLst/>
          </a:prstGeom>
          <a:noFill/>
        </p:spPr>
        <p:txBody>
          <a:bodyPr wrap="square" lIns="0" tIns="0" rIns="0" bIns="0" rtlCol="0">
            <a:spAutoFit/>
          </a:bodyPr>
          <a:lstStyle/>
          <a:p>
            <a:pPr algn="ctr"/>
            <a:r>
              <a:rPr lang="nl-NL" sz="6600" dirty="0">
                <a:solidFill>
                  <a:schemeClr val="bg1">
                    <a:lumMod val="75000"/>
                  </a:schemeClr>
                </a:solidFill>
              </a:rPr>
              <a:t>&amp;</a:t>
            </a:r>
            <a:endParaRPr lang="nl-NL" sz="3600" dirty="0">
              <a:solidFill>
                <a:schemeClr val="bg1">
                  <a:lumMod val="75000"/>
                </a:schemeClr>
              </a:solidFill>
            </a:endParaRPr>
          </a:p>
        </p:txBody>
      </p:sp>
      <p:pic>
        <p:nvPicPr>
          <p:cNvPr id="13" name="Picture 3">
            <a:extLst>
              <a:ext uri="{FF2B5EF4-FFF2-40B4-BE49-F238E27FC236}">
                <a16:creationId xmlns:a16="http://schemas.microsoft.com/office/drawing/2014/main" xmlns="" id="{848C6E42-A78D-4F80-8851-D96A6CBD4796}"/>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45600" y="5722034"/>
            <a:ext cx="2825305" cy="588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169568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5E63714B-2A23-41C5-9320-9BB3F22DF8F5}"/>
              </a:ext>
            </a:extLst>
          </p:cNvPr>
          <p:cNvSpPr>
            <a:spLocks noGrp="1"/>
          </p:cNvSpPr>
          <p:nvPr>
            <p:ph type="title"/>
          </p:nvPr>
        </p:nvSpPr>
        <p:spPr/>
        <p:txBody>
          <a:bodyPr/>
          <a:lstStyle/>
          <a:p>
            <a:r>
              <a:rPr lang="nl-NL" dirty="0"/>
              <a:t>Open vragenronde</a:t>
            </a:r>
          </a:p>
        </p:txBody>
      </p:sp>
      <p:sp>
        <p:nvSpPr>
          <p:cNvPr id="3" name="Tijdelijke aanduiding voor inhoud 2">
            <a:extLst>
              <a:ext uri="{FF2B5EF4-FFF2-40B4-BE49-F238E27FC236}">
                <a16:creationId xmlns:a16="http://schemas.microsoft.com/office/drawing/2014/main" xmlns="" id="{01DBD7F4-393F-4BE5-818D-970C73A7B4D5}"/>
              </a:ext>
            </a:extLst>
          </p:cNvPr>
          <p:cNvSpPr>
            <a:spLocks noGrp="1"/>
          </p:cNvSpPr>
          <p:nvPr>
            <p:ph idx="1"/>
          </p:nvPr>
        </p:nvSpPr>
        <p:spPr/>
        <p:txBody>
          <a:bodyPr>
            <a:normAutofit fontScale="92500" lnSpcReduction="10000"/>
          </a:bodyPr>
          <a:lstStyle/>
          <a:p>
            <a:r>
              <a:rPr lang="nl-NL" dirty="0"/>
              <a:t>Wat is u opgevallen?</a:t>
            </a:r>
          </a:p>
          <a:p>
            <a:endParaRPr lang="nl-NL" dirty="0"/>
          </a:p>
          <a:p>
            <a:r>
              <a:rPr lang="nl-NL" dirty="0"/>
              <a:t>Wat sluit aan bij uw visie?</a:t>
            </a:r>
          </a:p>
          <a:p>
            <a:endParaRPr lang="nl-NL" dirty="0"/>
          </a:p>
          <a:p>
            <a:r>
              <a:rPr lang="nl-NL" dirty="0"/>
              <a:t>Wat vraagt om meer toelichting of uitwerking?</a:t>
            </a:r>
          </a:p>
          <a:p>
            <a:endParaRPr lang="nl-NL" dirty="0"/>
          </a:p>
          <a:p>
            <a:r>
              <a:rPr lang="nl-NL" dirty="0"/>
              <a:t>Wat heeft meer aandacht nodig?</a:t>
            </a:r>
          </a:p>
          <a:p>
            <a:endParaRPr lang="nl-NL" dirty="0"/>
          </a:p>
          <a:p>
            <a:r>
              <a:rPr lang="nl-NL" dirty="0"/>
              <a:t>Welk beeld heeft u hoe zonnevelden en windmolens in uw omgeving er uit gaan zien?</a:t>
            </a:r>
          </a:p>
          <a:p>
            <a:pPr marL="0" indent="0">
              <a:buNone/>
            </a:pPr>
            <a:endParaRPr lang="nl-NL" dirty="0"/>
          </a:p>
        </p:txBody>
      </p:sp>
      <p:pic>
        <p:nvPicPr>
          <p:cNvPr id="4" name="Picture 3">
            <a:extLst>
              <a:ext uri="{FF2B5EF4-FFF2-40B4-BE49-F238E27FC236}">
                <a16:creationId xmlns:a16="http://schemas.microsoft.com/office/drawing/2014/main" xmlns="" id="{36F69C8B-48AD-44AD-9EC9-9322D8DE1025}"/>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45600" y="5722034"/>
            <a:ext cx="2825305" cy="588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0123438"/>
      </p:ext>
    </p:extLst>
  </p:cSld>
  <p:clrMapOvr>
    <a:masterClrMapping/>
  </p:clrMapOvr>
  <p:timing>
    <p:tnLst>
      <p:par>
        <p:cTn id="1" dur="indefinite" restart="never" nodeType="tmRoot"/>
      </p:par>
    </p:tnLst>
  </p:timing>
</p:sld>
</file>

<file path=ppt/theme/theme1.xml><?xml version="1.0" encoding="utf-8"?>
<a:theme xmlns:a="http://schemas.openxmlformats.org/drawingml/2006/main" name="Kantoorthema">
  <a:themeElements>
    <a:clrScheme name="Blauwgro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A587832A3F86648BBED06D4EB4F1F9A" ma:contentTypeVersion="10" ma:contentTypeDescription="Een nieuw document maken." ma:contentTypeScope="" ma:versionID="fa07ab44500bd4c6c3f9f3597e91b8ed">
  <xsd:schema xmlns:xsd="http://www.w3.org/2001/XMLSchema" xmlns:xs="http://www.w3.org/2001/XMLSchema" xmlns:p="http://schemas.microsoft.com/office/2006/metadata/properties" xmlns:ns2="0e4c86bf-459e-49e9-9146-c26f00f77320" targetNamespace="http://schemas.microsoft.com/office/2006/metadata/properties" ma:root="true" ma:fieldsID="050ba6a9bf2353581f902213669d26be" ns2:_="">
    <xsd:import namespace="0e4c86bf-459e-49e9-9146-c26f00f7732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4c86bf-459e-49e9-9146-c26f00f7732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F4700D1-B350-4621-B91C-A908F01CA955}">
  <ds:schemaRefs>
    <ds:schemaRef ds:uri="http://schemas.microsoft.com/sharepoint/v3/contenttype/forms"/>
  </ds:schemaRefs>
</ds:datastoreItem>
</file>

<file path=customXml/itemProps2.xml><?xml version="1.0" encoding="utf-8"?>
<ds:datastoreItem xmlns:ds="http://schemas.openxmlformats.org/officeDocument/2006/customXml" ds:itemID="{5672D7EC-CADB-4BB7-9CAB-F92C9B7EF5EF}">
  <ds:schemaRefs>
    <ds:schemaRef ds:uri="http://schemas.microsoft.com/office/2006/metadata/properties"/>
    <ds:schemaRef ds:uri="0e4c86bf-459e-49e9-9146-c26f00f77320"/>
    <ds:schemaRef ds:uri="http://purl.org/dc/dcmitype/"/>
    <ds:schemaRef ds:uri="http://purl.org/dc/terms/"/>
    <ds:schemaRef ds:uri="http://purl.org/dc/elements/1.1/"/>
    <ds:schemaRef ds:uri="http://schemas.openxmlformats.org/package/2006/metadata/core-properties"/>
    <ds:schemaRef ds:uri="http://schemas.microsoft.com/office/2006/documentManagement/types"/>
    <ds:schemaRef ds:uri="http://www.w3.org/XML/1998/namespace"/>
    <ds:schemaRef ds:uri="http://schemas.microsoft.com/office/infopath/2007/PartnerControls"/>
  </ds:schemaRefs>
</ds:datastoreItem>
</file>

<file path=customXml/itemProps3.xml><?xml version="1.0" encoding="utf-8"?>
<ds:datastoreItem xmlns:ds="http://schemas.openxmlformats.org/officeDocument/2006/customXml" ds:itemID="{0593107C-7471-4154-8E67-C2BDC49DD3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e4c86bf-459e-49e9-9146-c26f00f773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3208</TotalTime>
  <Words>4971</Words>
  <Application>Microsoft Office PowerPoint</Application>
  <PresentationFormat>Aangepast</PresentationFormat>
  <Paragraphs>510</Paragraphs>
  <Slides>90</Slides>
  <Notes>63</Notes>
  <HiddenSlides>0</HiddenSlides>
  <MMClips>0</MMClips>
  <ScaleCrop>false</ScaleCrop>
  <HeadingPairs>
    <vt:vector size="4" baseType="variant">
      <vt:variant>
        <vt:lpstr>Thema</vt:lpstr>
      </vt:variant>
      <vt:variant>
        <vt:i4>2</vt:i4>
      </vt:variant>
      <vt:variant>
        <vt:lpstr>Diatitels</vt:lpstr>
      </vt:variant>
      <vt:variant>
        <vt:i4>90</vt:i4>
      </vt:variant>
    </vt:vector>
  </HeadingPairs>
  <TitlesOfParts>
    <vt:vector size="92" baseType="lpstr">
      <vt:lpstr>Kantoorthema</vt:lpstr>
      <vt:lpstr>1_Kantoorthema</vt:lpstr>
      <vt:lpstr>afwegingskader  zon en wind – Brummen</vt:lpstr>
      <vt:lpstr>Ruimte voor innovaties</vt:lpstr>
      <vt:lpstr>Het combineren van kansen in de realisatie</vt:lpstr>
      <vt:lpstr>Twee trajecten</vt:lpstr>
      <vt:lpstr>Programma</vt:lpstr>
      <vt:lpstr>PowerPoint-presentatie</vt:lpstr>
      <vt:lpstr>Inleiding</vt:lpstr>
      <vt:lpstr>Energieneutraal in 2030</vt:lpstr>
      <vt:lpstr>Wat betekent dit in aantallen?</vt:lpstr>
      <vt:lpstr>Hoe ver zijn we met duurzame opwek?</vt:lpstr>
      <vt:lpstr>Landschap is de basis</vt:lpstr>
      <vt:lpstr>De basis en zon</vt:lpstr>
      <vt:lpstr>Overwegingen voor zon</vt:lpstr>
      <vt:lpstr>Landschap is de basis</vt:lpstr>
      <vt:lpstr>De basis en wind</vt:lpstr>
      <vt:lpstr>De basis en wind</vt:lpstr>
      <vt:lpstr>De basis en wind</vt:lpstr>
      <vt:lpstr>De basis en wind - Totaal</vt:lpstr>
      <vt:lpstr>Overwegingen wind</vt:lpstr>
      <vt:lpstr>Het afwegingskader</vt:lpstr>
      <vt:lpstr>Waar staan we nu?</vt:lpstr>
      <vt:lpstr>Doel van de gebiedssessie</vt:lpstr>
      <vt:lpstr>STELLINGEN EN VRAGEN (VIA MENTIMETER CODE: …)</vt:lpstr>
      <vt:lpstr>Vraag</vt:lpstr>
      <vt:lpstr>PowerPoint-presentatie</vt:lpstr>
      <vt:lpstr>Opbrengst windmolen en zonneveld</vt:lpstr>
      <vt:lpstr>PowerPoint-presentatie</vt:lpstr>
      <vt:lpstr>Vraag</vt:lpstr>
      <vt:lpstr>PowerPoint-presentatie</vt:lpstr>
      <vt:lpstr>VRAAG</vt:lpstr>
      <vt:lpstr>PowerPoint-presentatie</vt:lpstr>
      <vt:lpstr>PowerPoint-presentatie</vt:lpstr>
      <vt:lpstr>PowerPoint-presentatie</vt:lpstr>
      <vt:lpstr>VRAAG</vt:lpstr>
      <vt:lpstr>PowerPoint-presentatie</vt:lpstr>
      <vt:lpstr>PowerPoint-presentatie</vt:lpstr>
      <vt:lpstr>PowerPoint-presentatie</vt:lpstr>
      <vt:lpstr>Stelling</vt:lpstr>
      <vt:lpstr>PowerPoint-presentatie</vt:lpstr>
      <vt:lpstr>Natura 2000 en GNN</vt:lpstr>
      <vt:lpstr>Stelling</vt:lpstr>
      <vt:lpstr>PowerPoint-presentatie</vt:lpstr>
      <vt:lpstr>Vraag</vt:lpstr>
      <vt:lpstr>PowerPoint-presentatie</vt:lpstr>
      <vt:lpstr>Wat is de maximale grootte van een windcluster voor de Brummense schaal?</vt:lpstr>
      <vt:lpstr>PowerPoint-presentatie</vt:lpstr>
      <vt:lpstr>Vraag</vt:lpstr>
      <vt:lpstr>PowerPoint-presentatie</vt:lpstr>
      <vt:lpstr>Vraag</vt:lpstr>
      <vt:lpstr>PowerPoint-presentatie</vt:lpstr>
      <vt:lpstr>Schaalgrootte op de kaart</vt:lpstr>
      <vt:lpstr>Schaalgrootte in beeld</vt:lpstr>
      <vt:lpstr>Zonneakker Voorst aan de A1</vt:lpstr>
      <vt:lpstr>Vraag</vt:lpstr>
      <vt:lpstr>PowerPoint-presentatie</vt:lpstr>
      <vt:lpstr>Concentreren of verspreiden</vt:lpstr>
      <vt:lpstr>Voor een grotere schaal zonnevelden</vt:lpstr>
      <vt:lpstr>Stelling</vt:lpstr>
      <vt:lpstr>PowerPoint-presentatie</vt:lpstr>
      <vt:lpstr>Stelling</vt:lpstr>
      <vt:lpstr>PowerPoint-presentatie</vt:lpstr>
      <vt:lpstr>Meervoudig ruimtegebruik</vt:lpstr>
      <vt:lpstr>Vraag</vt:lpstr>
      <vt:lpstr>PowerPoint-presentatie</vt:lpstr>
      <vt:lpstr>PowerPoint-presentatie</vt:lpstr>
      <vt:lpstr>PowerPoint-presentatie</vt:lpstr>
      <vt:lpstr>Energienetwerk</vt:lpstr>
      <vt:lpstr>Stelling</vt:lpstr>
      <vt:lpstr>PowerPoint-presentatie</vt:lpstr>
      <vt:lpstr>Stelling</vt:lpstr>
      <vt:lpstr>PowerPoint-presentatie</vt:lpstr>
      <vt:lpstr>Vraag</vt:lpstr>
      <vt:lpstr>PowerPoint-presentatie</vt:lpstr>
      <vt:lpstr>Het betrekken van omwonenden en belanghebbenden</vt:lpstr>
      <vt:lpstr>Manieren om financieel deel te nemen</vt:lpstr>
      <vt:lpstr>Vraag</vt:lpstr>
      <vt:lpstr>PowerPoint-presentatie</vt:lpstr>
      <vt:lpstr>Vraag</vt:lpstr>
      <vt:lpstr>Stelling</vt:lpstr>
      <vt:lpstr>PowerPoint-presentatie</vt:lpstr>
      <vt:lpstr>Vraag</vt:lpstr>
      <vt:lpstr>PowerPoint-presentatie</vt:lpstr>
      <vt:lpstr>PowerPoint-presentatie</vt:lpstr>
      <vt:lpstr>PowerPoint-presentatie</vt:lpstr>
      <vt:lpstr>VERVOLG</vt:lpstr>
      <vt:lpstr>Waar staan we nu?</vt:lpstr>
      <vt:lpstr>Na de pauze…</vt:lpstr>
      <vt:lpstr>PAUZE (21.00 uur tot 21.10 uur)</vt:lpstr>
      <vt:lpstr>VERDER IN GESPREK</vt:lpstr>
      <vt:lpstr>Open vragenronde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Kirsten van de Meeberg | Bureauzaaigoed</dc:creator>
  <cp:lastModifiedBy>Straaten van, Remco</cp:lastModifiedBy>
  <cp:revision>22</cp:revision>
  <dcterms:created xsi:type="dcterms:W3CDTF">2020-11-30T13:32:30Z</dcterms:created>
  <dcterms:modified xsi:type="dcterms:W3CDTF">2021-02-05T12:30:29Z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0x010100DA587832A3F86648BBED06D4EB4F1F9A</vt:lpwstr>
  </property>
</Properties>
</file>